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9" r:id="rId5"/>
    <p:sldId id="262" r:id="rId6"/>
    <p:sldId id="261" r:id="rId7"/>
    <p:sldId id="260" r:id="rId8"/>
    <p:sldId id="258" r:id="rId9"/>
  </p:sldIdLst>
  <p:sldSz cx="12192000" cy="6858000"/>
  <p:notesSz cx="6858000" cy="9144000"/>
  <p:custDataLst>
    <p:tags r:id="rId1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3EE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19" d="100"/>
          <a:sy n="119" d="100"/>
        </p:scale>
        <p:origin x="258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gs" Target="tags/tag3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83005" y="2089150"/>
            <a:ext cx="10010775" cy="8572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1130" y="3556635"/>
            <a:ext cx="6810375" cy="7810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7335" y="548005"/>
            <a:ext cx="11657965" cy="4185285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 bwMode="white">
          <a:xfrm>
            <a:off x="2078990" y="2571115"/>
            <a:ext cx="380365" cy="402590"/>
          </a:xfrm>
          <a:prstGeom prst="rect">
            <a:avLst/>
          </a:prstGeom>
          <a:solidFill>
            <a:srgbClr val="D3EEFA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 bwMode="white">
          <a:xfrm>
            <a:off x="5325110" y="2571115"/>
            <a:ext cx="528320" cy="402590"/>
          </a:xfrm>
          <a:prstGeom prst="rect">
            <a:avLst/>
          </a:prstGeom>
          <a:solidFill>
            <a:srgbClr val="D3EEFA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 bwMode="white">
          <a:xfrm>
            <a:off x="8709025" y="2593975"/>
            <a:ext cx="506730" cy="402590"/>
          </a:xfrm>
          <a:prstGeom prst="rect">
            <a:avLst/>
          </a:prstGeom>
          <a:solidFill>
            <a:srgbClr val="D3EEFA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 bwMode="white">
          <a:xfrm>
            <a:off x="9843135" y="2571115"/>
            <a:ext cx="528320" cy="435610"/>
          </a:xfrm>
          <a:prstGeom prst="rect">
            <a:avLst/>
          </a:prstGeom>
          <a:solidFill>
            <a:srgbClr val="D3EEFA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 bwMode="white">
          <a:xfrm>
            <a:off x="10951210" y="2538095"/>
            <a:ext cx="506730" cy="435610"/>
          </a:xfrm>
          <a:prstGeom prst="rect">
            <a:avLst/>
          </a:prstGeom>
          <a:solidFill>
            <a:srgbClr val="D3EEFA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5034915" y="3622675"/>
            <a:ext cx="506730" cy="6184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6491605" y="3622675"/>
            <a:ext cx="527050" cy="6184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10849610" y="3622675"/>
            <a:ext cx="506730" cy="6184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4528185" y="4241165"/>
            <a:ext cx="506730" cy="5969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8690610" y="4145915"/>
            <a:ext cx="487045" cy="5969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50200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3873123" y="2327226"/>
            <a:ext cx="247537" cy="2673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7176793" y="2327226"/>
            <a:ext cx="238016" cy="2673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9099966" y="2327226"/>
            <a:ext cx="247537" cy="2673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9604561" y="2336776"/>
            <a:ext cx="390347" cy="2673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0251966" y="2327226"/>
            <a:ext cx="247537" cy="2673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9080" y="229235"/>
            <a:ext cx="11520000" cy="4771442"/>
          </a:xfrm>
          <a:prstGeom prst="rect">
            <a:avLst/>
          </a:prstGeom>
        </p:spPr>
      </p:pic>
      <p:sp useBgFill="1">
        <p:nvSpPr>
          <p:cNvPr id="4" name="矩形 3"/>
          <p:cNvSpPr/>
          <p:nvPr/>
        </p:nvSpPr>
        <p:spPr bwMode="white">
          <a:xfrm>
            <a:off x="721360" y="1022985"/>
            <a:ext cx="3539490" cy="13671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2597150" y="2456815"/>
            <a:ext cx="528320" cy="5137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5358130" y="3006090"/>
            <a:ext cx="506730" cy="4787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8090535" y="2997835"/>
            <a:ext cx="528320" cy="4965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3691890" y="3521710"/>
            <a:ext cx="528320" cy="4965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7538720" y="3521710"/>
            <a:ext cx="528320" cy="4965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10097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9966347" y="3202068"/>
            <a:ext cx="238015" cy="26703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9966347" y="3821982"/>
            <a:ext cx="238015" cy="26703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COMMONDATA" val="eyJoZGlkIjoiM2VjNDQ0NWZiZTVmYTE2MzFlMjYzYTVlOGE4MGMyNmMifQ=="/>
  <p:tag name="commondata" val="eyJoZGlkIjoiODE0ODIzMGIxZWRmMGUzOGQwNTVjMDI3NmZmZmZiZDcifQ==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4" baseType="lpstr">
      <vt:lpstr>Arial</vt:lpstr>
      <vt:lpstr>宋体</vt:lpstr>
      <vt:lpstr>Wingdings</vt:lpstr>
      <vt:lpstr>微软雅黑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RYBMiss程程</cp:lastModifiedBy>
  <cp:revision>4</cp:revision>
  <dcterms:created xsi:type="dcterms:W3CDTF">2023-07-20T00:26:00Z</dcterms:created>
  <dcterms:modified xsi:type="dcterms:W3CDTF">2024-08-01T06:40:10Z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2052-12.1.0.16929</vt:lpwstr>
  </property>
</Properties>
</file>