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0" y="3596005"/>
            <a:ext cx="63436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380365"/>
            <a:ext cx="11520000" cy="425652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614805" y="3660775"/>
            <a:ext cx="440690" cy="90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27475" y="3650615"/>
            <a:ext cx="440690" cy="90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54420" y="3660775"/>
            <a:ext cx="440690" cy="90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74355" y="3660775"/>
            <a:ext cx="895985" cy="90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49585" y="3660775"/>
            <a:ext cx="440690" cy="90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259715"/>
            <a:ext cx="11121390" cy="3850005"/>
          </a:xfrm>
          <a:prstGeom prst="rect">
            <a:avLst/>
          </a:prstGeom>
        </p:spPr>
      </p:pic>
      <p:sp useBgFill="1">
        <p:nvSpPr>
          <p:cNvPr id="22" name="矩形 21"/>
          <p:cNvSpPr/>
          <p:nvPr/>
        </p:nvSpPr>
        <p:spPr bwMode="white">
          <a:xfrm>
            <a:off x="1762125" y="2572385"/>
            <a:ext cx="9329420" cy="763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0" y="605790"/>
            <a:ext cx="11328400" cy="288480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3813175" y="1807210"/>
            <a:ext cx="2176780" cy="43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15430" y="1807210"/>
            <a:ext cx="1277620" cy="93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29420" y="1807210"/>
            <a:ext cx="1747520" cy="93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13175" y="2244090"/>
            <a:ext cx="1769745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" y="506730"/>
            <a:ext cx="9192895" cy="353250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5732145" y="2719070"/>
            <a:ext cx="1804035" cy="151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2024-08-01T06:37:35Z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