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195" y="1791335"/>
            <a:ext cx="10848975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3532505"/>
            <a:ext cx="962025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2"/>
          <a:stretch>
            <a:fillRect/>
          </a:stretch>
        </p:blipFill>
        <p:spPr>
          <a:xfrm>
            <a:off x="360045" y="1278890"/>
            <a:ext cx="11520170" cy="2874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59404" y="2637963"/>
            <a:ext cx="238016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15603" y="2637963"/>
            <a:ext cx="161851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24198" y="2628432"/>
            <a:ext cx="228495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51834" y="2637963"/>
            <a:ext cx="238016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49884" y="3543430"/>
            <a:ext cx="247537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87041" y="3543430"/>
            <a:ext cx="238016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43239" y="3543430"/>
            <a:ext cx="161851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51834" y="3543430"/>
            <a:ext cx="238016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402590"/>
            <a:ext cx="4106545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" y="480695"/>
            <a:ext cx="11520000" cy="4194898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2628900" y="4055110"/>
            <a:ext cx="447040" cy="463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04540" y="4064635"/>
            <a:ext cx="285750" cy="360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40480" y="4055110"/>
            <a:ext cx="403225" cy="463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53305" y="4055110"/>
            <a:ext cx="382270" cy="37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82990" y="4064635"/>
            <a:ext cx="362585" cy="360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10420" y="4064635"/>
            <a:ext cx="337185" cy="454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712450" y="4054475"/>
            <a:ext cx="402590" cy="464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64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83239" y="4134090"/>
            <a:ext cx="228495" cy="266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44958" y="4143621"/>
            <a:ext cx="285619" cy="228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44760" y="4134090"/>
            <a:ext cx="247537" cy="266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34909" y="4134090"/>
            <a:ext cx="161851" cy="266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77586" y="4143621"/>
            <a:ext cx="285619" cy="228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77388" y="4134090"/>
            <a:ext cx="257057" cy="266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938446" y="4134090"/>
            <a:ext cx="238015" cy="266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500165" y="4229395"/>
            <a:ext cx="276099" cy="47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109487" y="4134090"/>
            <a:ext cx="247537" cy="266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071074" y="4134090"/>
            <a:ext cx="238015" cy="266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632793" y="4229395"/>
            <a:ext cx="276098" cy="47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1242115" y="4134090"/>
            <a:ext cx="238016" cy="266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7"/>
          <a:stretch>
            <a:fillRect/>
          </a:stretch>
        </p:blipFill>
        <p:spPr>
          <a:xfrm>
            <a:off x="360045" y="1361440"/>
            <a:ext cx="11520170" cy="2652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44826" y="3536729"/>
            <a:ext cx="228495" cy="276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43504" y="3546268"/>
            <a:ext cx="161852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04099" y="3546268"/>
            <a:ext cx="161851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534035"/>
            <a:ext cx="4091940" cy="827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2024-08-01T05:59:57Z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