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95" y="3648710"/>
            <a:ext cx="52578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0"/>
          <a:stretch>
            <a:fillRect/>
          </a:stretch>
        </p:blipFill>
        <p:spPr>
          <a:xfrm>
            <a:off x="360045" y="1320165"/>
            <a:ext cx="11520170" cy="191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4049" y="2594822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59537" y="2594822"/>
            <a:ext cx="171371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73388" y="2594822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06280" y="2594822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05223" y="2594822"/>
            <a:ext cx="257058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71669" y="2594822"/>
            <a:ext cx="247537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38115" y="2594822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71008" y="2594822"/>
            <a:ext cx="247537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19405"/>
            <a:ext cx="416877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436880"/>
            <a:ext cx="11520000" cy="287469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1257915" y="1694180"/>
            <a:ext cx="412115" cy="42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2835" y="2747645"/>
            <a:ext cx="276225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24705" y="2747645"/>
            <a:ext cx="39243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38160" y="2747645"/>
            <a:ext cx="403225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21057" y="1921798"/>
            <a:ext cx="25705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15669" y="1921798"/>
            <a:ext cx="24753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0280" y="1921798"/>
            <a:ext cx="238016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95371" y="1921798"/>
            <a:ext cx="24753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9983" y="1921798"/>
            <a:ext cx="24753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21057" y="3264563"/>
            <a:ext cx="24753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15669" y="3264563"/>
            <a:ext cx="25705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10280" y="3274087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04892" y="3274087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89983" y="3264563"/>
            <a:ext cx="25705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5008" y="3333831"/>
            <a:ext cx="247537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6247" y="3343362"/>
            <a:ext cx="285619" cy="228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35570" y="3333831"/>
            <a:ext cx="238016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97157" y="3333831"/>
            <a:ext cx="238016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63272" y="3333831"/>
            <a:ext cx="238016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24991" y="3429146"/>
            <a:ext cx="276099" cy="47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34314" y="3333831"/>
            <a:ext cx="257057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14942" y="3333831"/>
            <a:ext cx="171371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71471" y="3333831"/>
            <a:ext cx="238016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33190" y="3429146"/>
            <a:ext cx="276099" cy="47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42512" y="3333831"/>
            <a:ext cx="238016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04099" y="3333831"/>
            <a:ext cx="247537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7"/>
          <a:stretch>
            <a:fillRect/>
          </a:stretch>
        </p:blipFill>
        <p:spPr>
          <a:xfrm>
            <a:off x="360045" y="1268095"/>
            <a:ext cx="11520170" cy="181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8512" y="2595146"/>
            <a:ext cx="247537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49619" y="2604697"/>
            <a:ext cx="238016" cy="26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30247" y="2604697"/>
            <a:ext cx="161851" cy="25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63272" y="2595146"/>
            <a:ext cx="247537" cy="26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24859" y="2595146"/>
            <a:ext cx="238016" cy="26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86446" y="2595146"/>
            <a:ext cx="238016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422275"/>
            <a:ext cx="3583940" cy="75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2024-08-01T06:07:38Z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