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" y="1791335"/>
            <a:ext cx="1084897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3510915"/>
            <a:ext cx="619125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493395"/>
            <a:ext cx="11520000" cy="4181333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7793990" y="2994660"/>
            <a:ext cx="516255" cy="44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69110" y="3274060"/>
            <a:ext cx="455295" cy="74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05145" y="3429000"/>
            <a:ext cx="490855" cy="587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40265" y="3429000"/>
            <a:ext cx="424180" cy="58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02660" y="4150360"/>
            <a:ext cx="330835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89658" y="4212687"/>
            <a:ext cx="409388" cy="276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73600" y="4150360"/>
            <a:ext cx="46355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05675" y="4140835"/>
            <a:ext cx="367030" cy="43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910195" y="4203065"/>
            <a:ext cx="400050" cy="28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48370" y="4140835"/>
            <a:ext cx="340995" cy="43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4779010"/>
            <a:ext cx="8314690" cy="635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33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19338" y="770562"/>
            <a:ext cx="171371" cy="267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52892" y="1610782"/>
            <a:ext cx="409389" cy="343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00165" y="1639426"/>
            <a:ext cx="161851" cy="267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" y="521335"/>
            <a:ext cx="11520000" cy="3674177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334135" y="2861945"/>
            <a:ext cx="10206355" cy="649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4"/>
          <a:stretch>
            <a:fillRect/>
          </a:stretch>
        </p:blipFill>
        <p:spPr>
          <a:xfrm>
            <a:off x="360045" y="2905125"/>
            <a:ext cx="11520170" cy="600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3504" y="3067180"/>
            <a:ext cx="228495" cy="276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235570" y="3067180"/>
            <a:ext cx="238016" cy="276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97157" y="3067180"/>
            <a:ext cx="247537" cy="276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77454" y="3067180"/>
            <a:ext cx="238016" cy="276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39041" y="3067180"/>
            <a:ext cx="238016" cy="276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00628" y="3076712"/>
            <a:ext cx="238016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61884" y="3067180"/>
            <a:ext cx="257057" cy="276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23471" y="3067180"/>
            <a:ext cx="238016" cy="276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985057" y="3067180"/>
            <a:ext cx="238015" cy="276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12115"/>
            <a:ext cx="11067415" cy="2336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5"/>
          <a:stretch>
            <a:fillRect/>
          </a:stretch>
        </p:blipFill>
        <p:spPr>
          <a:xfrm>
            <a:off x="360045" y="1175385"/>
            <a:ext cx="11520170" cy="208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40165" y="2306126"/>
            <a:ext cx="161851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87041" y="2296586"/>
            <a:ext cx="238016" cy="27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38909" y="2306126"/>
            <a:ext cx="161851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37983" y="2296586"/>
            <a:ext cx="257057" cy="27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99702" y="2315666"/>
            <a:ext cx="295140" cy="228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37586" y="2306126"/>
            <a:ext cx="171371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34842" y="2878516"/>
            <a:ext cx="2256396" cy="362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14479" y="2878516"/>
            <a:ext cx="2256395" cy="362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384175"/>
            <a:ext cx="3308985" cy="689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2024-08-01T06:05:55Z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