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40" y="3429000"/>
            <a:ext cx="82010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" y="327660"/>
            <a:ext cx="11924665" cy="513524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461135" y="4436110"/>
            <a:ext cx="471805" cy="95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04285" y="4436110"/>
            <a:ext cx="471805" cy="95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37275" y="4436110"/>
            <a:ext cx="471805" cy="95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80425" y="4435475"/>
            <a:ext cx="471805" cy="95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13415" y="4435475"/>
            <a:ext cx="471805" cy="95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950" y="1581387"/>
            <a:ext cx="257057" cy="27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8545" y="1581387"/>
            <a:ext cx="247537" cy="27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67140" y="1581387"/>
            <a:ext cx="238015" cy="27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75735" y="1581387"/>
            <a:ext cx="247537" cy="27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9950" y="2287502"/>
            <a:ext cx="247537" cy="27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68066" y="2287502"/>
            <a:ext cx="228495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67140" y="2287502"/>
            <a:ext cx="247536" cy="27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75735" y="2287502"/>
            <a:ext cx="238016" cy="27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49950" y="2993617"/>
            <a:ext cx="247537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87107" y="2993617"/>
            <a:ext cx="161851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95702" y="2993617"/>
            <a:ext cx="161852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04297" y="2993617"/>
            <a:ext cx="161851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55008" y="3456809"/>
            <a:ext cx="247537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16595" y="3456809"/>
            <a:ext cx="247537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78181" y="3456809"/>
            <a:ext cx="247537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39504" y="3456809"/>
            <a:ext cx="238016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91570" y="3456809"/>
            <a:ext cx="247537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62677" y="3456809"/>
            <a:ext cx="238016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38247" y="3456809"/>
            <a:ext cx="238016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99966" y="3561624"/>
            <a:ext cx="276099" cy="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09289" y="3456809"/>
            <a:ext cx="238015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61355" y="3456809"/>
            <a:ext cx="247536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5"/>
          <a:stretch>
            <a:fillRect/>
          </a:stretch>
        </p:blipFill>
        <p:spPr>
          <a:xfrm>
            <a:off x="360045" y="1330325"/>
            <a:ext cx="11520170" cy="300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45090" y="3801602"/>
            <a:ext cx="257057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25057" y="3801602"/>
            <a:ext cx="238016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52694" y="3811135"/>
            <a:ext cx="247537" cy="266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51834" y="3801602"/>
            <a:ext cx="247537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73380"/>
            <a:ext cx="452247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2024-08-01T06:02:29Z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