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95" y="3540125"/>
            <a:ext cx="51339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513080"/>
            <a:ext cx="11565890" cy="320738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7481570" y="2092960"/>
            <a:ext cx="434340" cy="39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67295" y="2906395"/>
            <a:ext cx="348615" cy="52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33510" y="2802890"/>
            <a:ext cx="500380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43590" y="2802890"/>
            <a:ext cx="601345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0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2654479" y="3559391"/>
            <a:ext cx="238016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24595" y="3549869"/>
            <a:ext cx="238016" cy="276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37520" y="3549869"/>
            <a:ext cx="247537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" y="565150"/>
            <a:ext cx="11180445" cy="3426460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922655" y="3463925"/>
            <a:ext cx="341630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51025" y="3463925"/>
            <a:ext cx="35623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88920" y="3463925"/>
            <a:ext cx="37020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3955" y="3463925"/>
            <a:ext cx="24193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49620" y="3463925"/>
            <a:ext cx="35623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82435" y="3463925"/>
            <a:ext cx="384810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10650" y="3463925"/>
            <a:ext cx="35623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52990" y="3463925"/>
            <a:ext cx="35623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95330" y="3463925"/>
            <a:ext cx="35623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5"/>
          <a:stretch>
            <a:fillRect/>
          </a:stretch>
        </p:blipFill>
        <p:spPr>
          <a:xfrm>
            <a:off x="360045" y="1185545"/>
            <a:ext cx="11520170" cy="4154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86247" y="3245451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28793" y="3245451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80859" y="3254973"/>
            <a:ext cx="238016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14809" y="4112038"/>
            <a:ext cx="161851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28793" y="4112038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71338" y="4112038"/>
            <a:ext cx="24753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" y="361315"/>
            <a:ext cx="3747135" cy="82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2024-08-01T03:55:11Z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