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F3"/>
    <a:srgbClr val="F8E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791335"/>
            <a:ext cx="1084897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70" y="3429000"/>
            <a:ext cx="591502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441325"/>
            <a:ext cx="11613515" cy="467741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527810" y="3151505"/>
            <a:ext cx="10238740" cy="131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05" y="282575"/>
            <a:ext cx="11705590" cy="376364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8119110" y="2557145"/>
            <a:ext cx="25400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56800" y="2557145"/>
            <a:ext cx="33401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08665" y="2557145"/>
            <a:ext cx="51244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73325" y="3523615"/>
            <a:ext cx="25400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06265" y="3523615"/>
            <a:ext cx="33401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" y="393065"/>
            <a:ext cx="11391900" cy="31311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white">
          <a:xfrm>
            <a:off x="4425315" y="1736090"/>
            <a:ext cx="257175" cy="379095"/>
          </a:xfrm>
          <a:prstGeom prst="rect">
            <a:avLst/>
          </a:prstGeom>
          <a:solidFill>
            <a:srgbClr val="FCEDF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7795260" y="1848485"/>
            <a:ext cx="264160" cy="371475"/>
          </a:xfrm>
          <a:prstGeom prst="rect">
            <a:avLst/>
          </a:prstGeom>
          <a:solidFill>
            <a:srgbClr val="FCEDF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11007090" y="1736090"/>
            <a:ext cx="378460" cy="379730"/>
          </a:xfrm>
          <a:prstGeom prst="rect">
            <a:avLst/>
          </a:prstGeom>
          <a:solidFill>
            <a:srgbClr val="FCEDF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12815" y="2849880"/>
            <a:ext cx="383540" cy="400685"/>
          </a:xfrm>
          <a:prstGeom prst="rect">
            <a:avLst/>
          </a:prstGeom>
          <a:solidFill>
            <a:srgbClr val="F8E8D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005" y="526415"/>
            <a:ext cx="11436985" cy="387223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4501515" y="2797175"/>
            <a:ext cx="576580" cy="4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76310" y="2768600"/>
            <a:ext cx="630555" cy="490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2024-08-01T03:37:57Z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