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9" r:id="rId5"/>
    <p:sldId id="262" r:id="rId6"/>
    <p:sldId id="261" r:id="rId7"/>
    <p:sldId id="260" r:id="rId8"/>
    <p:sldId id="258" r:id="rId9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9" d="100"/>
          <a:sy n="119" d="100"/>
        </p:scale>
        <p:origin x="25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3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-635"/>
            <a:ext cx="12191365" cy="685863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71195" y="1791335"/>
            <a:ext cx="10848975" cy="9144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6905" y="3623945"/>
            <a:ext cx="5838825" cy="8953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5915" y="648970"/>
            <a:ext cx="11520000" cy="4311377"/>
          </a:xfrm>
          <a:prstGeom prst="rect">
            <a:avLst/>
          </a:prstGeom>
        </p:spPr>
      </p:pic>
      <p:sp useBgFill="1">
        <p:nvSpPr>
          <p:cNvPr id="4" name="矩形 3"/>
          <p:cNvSpPr/>
          <p:nvPr/>
        </p:nvSpPr>
        <p:spPr bwMode="white">
          <a:xfrm>
            <a:off x="1635760" y="3615055"/>
            <a:ext cx="330200" cy="41084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5" name="矩形 4"/>
          <p:cNvSpPr/>
          <p:nvPr/>
        </p:nvSpPr>
        <p:spPr bwMode="white">
          <a:xfrm>
            <a:off x="5777230" y="3615055"/>
            <a:ext cx="381000" cy="4826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/>
          <p:cNvSpPr/>
          <p:nvPr/>
        </p:nvSpPr>
        <p:spPr bwMode="white">
          <a:xfrm>
            <a:off x="6744970" y="3615055"/>
            <a:ext cx="470535" cy="48196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/>
          <p:cNvSpPr/>
          <p:nvPr/>
        </p:nvSpPr>
        <p:spPr bwMode="white">
          <a:xfrm>
            <a:off x="9969500" y="3615055"/>
            <a:ext cx="304800" cy="41084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/>
          <p:cNvSpPr/>
          <p:nvPr/>
        </p:nvSpPr>
        <p:spPr bwMode="white">
          <a:xfrm>
            <a:off x="10832465" y="3615055"/>
            <a:ext cx="381000" cy="41084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  <p:bldP spid="6" grpId="0" bldLvl="0" animBg="1"/>
      <p:bldP spid="7" grpId="0" bldLvl="0" animBg="1"/>
      <p:bldP spid="8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8920" y="568325"/>
            <a:ext cx="11570970" cy="3220085"/>
          </a:xfrm>
          <a:prstGeom prst="rect">
            <a:avLst/>
          </a:prstGeom>
        </p:spPr>
      </p:pic>
      <p:sp useBgFill="1">
        <p:nvSpPr>
          <p:cNvPr id="12" name="矩形 11"/>
          <p:cNvSpPr/>
          <p:nvPr/>
        </p:nvSpPr>
        <p:spPr bwMode="white">
          <a:xfrm>
            <a:off x="5447665" y="1937385"/>
            <a:ext cx="266700" cy="29591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3" name="矩形 12"/>
          <p:cNvSpPr/>
          <p:nvPr/>
        </p:nvSpPr>
        <p:spPr bwMode="white">
          <a:xfrm>
            <a:off x="7635875" y="3239770"/>
            <a:ext cx="266700" cy="32702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14" name="矩形 13"/>
          <p:cNvSpPr/>
          <p:nvPr/>
        </p:nvSpPr>
        <p:spPr bwMode="white">
          <a:xfrm>
            <a:off x="11240770" y="1937385"/>
            <a:ext cx="266700" cy="29591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ldLvl="0" animBg="1"/>
      <p:bldP spid="13" grpId="0" bldLvl="0" animBg="1"/>
      <p:bldP spid="14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8125" y="662305"/>
            <a:ext cx="11520000" cy="3513431"/>
          </a:xfrm>
          <a:prstGeom prst="rect">
            <a:avLst/>
          </a:prstGeom>
        </p:spPr>
      </p:pic>
      <p:sp useBgFill="1">
        <p:nvSpPr>
          <p:cNvPr id="4" name="矩形 3"/>
          <p:cNvSpPr/>
          <p:nvPr/>
        </p:nvSpPr>
        <p:spPr bwMode="white">
          <a:xfrm>
            <a:off x="1820545" y="1882140"/>
            <a:ext cx="349885" cy="37020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5" name="矩形 4"/>
          <p:cNvSpPr/>
          <p:nvPr/>
        </p:nvSpPr>
        <p:spPr bwMode="white">
          <a:xfrm>
            <a:off x="7480935" y="1829435"/>
            <a:ext cx="382270" cy="42227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/>
          <p:cNvSpPr/>
          <p:nvPr/>
        </p:nvSpPr>
        <p:spPr bwMode="white">
          <a:xfrm>
            <a:off x="5092065" y="2806700"/>
            <a:ext cx="339090" cy="35052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/>
          <p:cNvSpPr/>
          <p:nvPr/>
        </p:nvSpPr>
        <p:spPr bwMode="white">
          <a:xfrm>
            <a:off x="9932670" y="2806700"/>
            <a:ext cx="291465" cy="35115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/>
          <p:cNvSpPr/>
          <p:nvPr/>
        </p:nvSpPr>
        <p:spPr bwMode="white">
          <a:xfrm>
            <a:off x="4358640" y="3435350"/>
            <a:ext cx="1532890" cy="59309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/>
          <p:cNvSpPr/>
          <p:nvPr/>
        </p:nvSpPr>
        <p:spPr bwMode="white">
          <a:xfrm>
            <a:off x="6873240" y="3514090"/>
            <a:ext cx="607695" cy="44767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0" name="矩形 9"/>
          <p:cNvSpPr/>
          <p:nvPr/>
        </p:nvSpPr>
        <p:spPr bwMode="white">
          <a:xfrm>
            <a:off x="7987665" y="3493770"/>
            <a:ext cx="626110" cy="53530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1" name="矩形 10"/>
          <p:cNvSpPr/>
          <p:nvPr/>
        </p:nvSpPr>
        <p:spPr bwMode="white">
          <a:xfrm>
            <a:off x="9668510" y="3483610"/>
            <a:ext cx="637540" cy="54546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2" name="矩形 11"/>
          <p:cNvSpPr/>
          <p:nvPr/>
        </p:nvSpPr>
        <p:spPr bwMode="white">
          <a:xfrm>
            <a:off x="10709910" y="3483610"/>
            <a:ext cx="839470" cy="47815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  <p:bldP spid="6" grpId="0" bldLvl="0" animBg="1"/>
      <p:bldP spid="7" grpId="0" bldLvl="0" animBg="1"/>
      <p:bldP spid="8" grpId="0" bldLvl="0" animBg="1"/>
      <p:bldP spid="9" grpId="0" bldLvl="0" animBg="1"/>
      <p:bldP spid="10" grpId="0" bldLvl="0" animBg="1"/>
      <p:bldP spid="11" grpId="0" bldLvl="0" animBg="1"/>
      <p:bldP spid="12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5915" y="414020"/>
            <a:ext cx="11520000" cy="4654395"/>
          </a:xfrm>
          <a:prstGeom prst="rect">
            <a:avLst/>
          </a:prstGeom>
        </p:spPr>
      </p:pic>
      <p:sp useBgFill="1">
        <p:nvSpPr>
          <p:cNvPr id="4" name="矩形 3"/>
          <p:cNvSpPr/>
          <p:nvPr/>
        </p:nvSpPr>
        <p:spPr bwMode="white">
          <a:xfrm>
            <a:off x="2112010" y="3506470"/>
            <a:ext cx="450850" cy="45402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5" name="矩形 4"/>
          <p:cNvSpPr/>
          <p:nvPr/>
        </p:nvSpPr>
        <p:spPr bwMode="white">
          <a:xfrm>
            <a:off x="3228340" y="3506470"/>
            <a:ext cx="476250" cy="45339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/>
          <p:cNvSpPr/>
          <p:nvPr/>
        </p:nvSpPr>
        <p:spPr bwMode="white">
          <a:xfrm>
            <a:off x="8093075" y="3506470"/>
            <a:ext cx="382270" cy="45339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/>
          <p:cNvSpPr/>
          <p:nvPr/>
        </p:nvSpPr>
        <p:spPr bwMode="white">
          <a:xfrm>
            <a:off x="9275445" y="3487420"/>
            <a:ext cx="292735" cy="47244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/>
          <p:cNvSpPr/>
          <p:nvPr/>
        </p:nvSpPr>
        <p:spPr bwMode="white">
          <a:xfrm>
            <a:off x="10344150" y="3506470"/>
            <a:ext cx="304800" cy="45275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/>
          <p:cNvSpPr/>
          <p:nvPr/>
        </p:nvSpPr>
        <p:spPr bwMode="white">
          <a:xfrm>
            <a:off x="11359515" y="3487420"/>
            <a:ext cx="381000" cy="47180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0" name="矩形 9"/>
          <p:cNvSpPr/>
          <p:nvPr/>
        </p:nvSpPr>
        <p:spPr bwMode="white">
          <a:xfrm>
            <a:off x="2695575" y="4472305"/>
            <a:ext cx="443230" cy="42037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  <p:bldP spid="6" grpId="0" bldLvl="0" animBg="1"/>
      <p:bldP spid="7" grpId="0" bldLvl="0" animBg="1"/>
      <p:bldP spid="8" grpId="0" bldLvl="0" animBg="1"/>
      <p:bldP spid="9" grpId="0" bldLvl="0" animBg="1"/>
      <p:bldP spid="10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35" y="0"/>
            <a:ext cx="12190730" cy="685800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COMMONDATA" val="eyJoZGlkIjoiM2VjNDQ0NWZiZTVmYTE2MzFlMjYzYTVlOGE4MGMyNmMifQ=="/>
  <p:tag name="commondata" val="eyJoZGlkIjoiODE0ODIzMGIxZWRmMGUzOGQwNTVjMDI3NmZmZmZiZDc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Arial</vt:lpstr>
      <vt:lpstr>宋体</vt:lpstr>
      <vt:lpstr>Wingdings</vt:lpstr>
      <vt:lpstr>微软雅黑</vt:lpstr>
      <vt:lpstr>Arial Unicode MS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RYBMiss程程</cp:lastModifiedBy>
  <cp:revision>4</cp:revision>
  <dcterms:created xsi:type="dcterms:W3CDTF">2023-07-20T00:26:00Z</dcterms:created>
  <dcterms:modified xsi:type="dcterms:W3CDTF">2024-08-01T03:43:45Z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6F2A089325D34E74B0B98DC779C24F40_12</vt:lpwstr>
  </property>
  <property fmtid="{D5CDD505-2E9C-101B-9397-08002B2CF9AE}" pid="3" name="KSOProductBuildVer">
    <vt:lpwstr>2052-12.1.0.16929</vt:lpwstr>
  </property>
</Properties>
</file>