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3319145"/>
            <a:ext cx="51244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7"/>
          <a:stretch>
            <a:fillRect/>
          </a:stretch>
        </p:blipFill>
        <p:spPr>
          <a:xfrm>
            <a:off x="360045" y="1164590"/>
            <a:ext cx="11520170" cy="4563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97024" y="3620874"/>
            <a:ext cx="180892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01157" y="3620874"/>
            <a:ext cx="238016" cy="28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91041" y="3620874"/>
            <a:ext cx="257057" cy="28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33322" y="3620874"/>
            <a:ext cx="266579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42247" y="3620874"/>
            <a:ext cx="238015" cy="28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11537" y="4345512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33520" y="4345512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16132" y="5165498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20000" y="5165498"/>
            <a:ext cx="161851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42578" y="5165498"/>
            <a:ext cx="247537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71780"/>
            <a:ext cx="3747135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0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454" y="1962634"/>
            <a:ext cx="4884099" cy="1144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19620" y="1962785"/>
            <a:ext cx="1088390" cy="1144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48231" y="3422176"/>
            <a:ext cx="257057" cy="26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06876" y="846289"/>
            <a:ext cx="238016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47371" y="1761656"/>
            <a:ext cx="266578" cy="276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0"/>
          <a:stretch>
            <a:fillRect/>
          </a:stretch>
        </p:blipFill>
        <p:spPr>
          <a:xfrm>
            <a:off x="360045" y="1133475"/>
            <a:ext cx="11520170" cy="297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67404" y="3193298"/>
            <a:ext cx="238016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85520" y="3193298"/>
            <a:ext cx="257058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57884" y="3746602"/>
            <a:ext cx="257057" cy="27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95041" y="3746602"/>
            <a:ext cx="238015" cy="27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45440"/>
            <a:ext cx="3910330" cy="78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2024-08-01T03:35:18Z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