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1195" y="1791335"/>
            <a:ext cx="10848975" cy="914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253105"/>
            <a:ext cx="6705600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230" y="407035"/>
            <a:ext cx="11560175" cy="4291965"/>
          </a:xfrm>
          <a:prstGeom prst="rect">
            <a:avLst/>
          </a:prstGeom>
        </p:spPr>
      </p:pic>
      <p:sp useBgFill="1">
        <p:nvSpPr>
          <p:cNvPr id="11" name="矩形 10"/>
          <p:cNvSpPr/>
          <p:nvPr/>
        </p:nvSpPr>
        <p:spPr bwMode="white">
          <a:xfrm>
            <a:off x="3740150" y="2404110"/>
            <a:ext cx="2444115" cy="1667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674485" y="2404110"/>
            <a:ext cx="2444115" cy="1667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432290" y="2491740"/>
            <a:ext cx="2444115" cy="1667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530" y="523240"/>
            <a:ext cx="11570970" cy="3634740"/>
          </a:xfrm>
          <a:prstGeom prst="rect">
            <a:avLst/>
          </a:prstGeom>
        </p:spPr>
      </p:pic>
      <p:sp useBgFill="1">
        <p:nvSpPr>
          <p:cNvPr id="4" name="矩形 3"/>
          <p:cNvSpPr/>
          <p:nvPr/>
        </p:nvSpPr>
        <p:spPr bwMode="white">
          <a:xfrm rot="19680000">
            <a:off x="1737360" y="2973070"/>
            <a:ext cx="2067560" cy="393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748655" y="2606675"/>
            <a:ext cx="5240655" cy="980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590" y="441325"/>
            <a:ext cx="11657330" cy="3874135"/>
          </a:xfrm>
          <a:prstGeom prst="rect">
            <a:avLst/>
          </a:prstGeom>
        </p:spPr>
      </p:pic>
      <p:sp useBgFill="1">
        <p:nvSpPr>
          <p:cNvPr id="4" name="矩形 3"/>
          <p:cNvSpPr/>
          <p:nvPr/>
        </p:nvSpPr>
        <p:spPr bwMode="white">
          <a:xfrm>
            <a:off x="1546860" y="3274060"/>
            <a:ext cx="453390" cy="924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766185" y="3274060"/>
            <a:ext cx="453390" cy="924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005830" y="3274060"/>
            <a:ext cx="453390" cy="924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225155" y="3274060"/>
            <a:ext cx="453390" cy="924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454640" y="3263900"/>
            <a:ext cx="453390" cy="934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670" y="438785"/>
            <a:ext cx="11400155" cy="3348355"/>
          </a:xfrm>
          <a:prstGeom prst="rect">
            <a:avLst/>
          </a:prstGeom>
        </p:spPr>
      </p:pic>
      <p:sp useBgFill="1">
        <p:nvSpPr>
          <p:cNvPr id="4" name="矩形 3"/>
          <p:cNvSpPr/>
          <p:nvPr/>
        </p:nvSpPr>
        <p:spPr bwMode="white">
          <a:xfrm>
            <a:off x="954405" y="2675890"/>
            <a:ext cx="1731645" cy="457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211435" y="2675890"/>
            <a:ext cx="581025" cy="558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254760" y="2936240"/>
            <a:ext cx="870585" cy="715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4</cp:revision>
  <dcterms:created xsi:type="dcterms:W3CDTF">2023-07-20T00:26:00Z</dcterms:created>
  <dcterms:modified xsi:type="dcterms:W3CDTF">2024-08-01T03:25:09Z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