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195" y="1791335"/>
            <a:ext cx="10848975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605" y="3566795"/>
            <a:ext cx="6191250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555" y="403860"/>
            <a:ext cx="11422380" cy="3350260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1589405" y="2392680"/>
            <a:ext cx="455295" cy="401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968750" y="2320290"/>
            <a:ext cx="506730" cy="473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09790" y="2320290"/>
            <a:ext cx="455295" cy="535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75825" y="2320290"/>
            <a:ext cx="454025" cy="535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05760" y="3204210"/>
            <a:ext cx="311150" cy="39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73450" y="3213735"/>
            <a:ext cx="400050" cy="36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129405" y="3184525"/>
            <a:ext cx="342900" cy="410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547735" y="3185160"/>
            <a:ext cx="382270" cy="387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113520" y="3194050"/>
            <a:ext cx="400050" cy="358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709150" y="3185160"/>
            <a:ext cx="389890" cy="409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15" y="550545"/>
            <a:ext cx="11520000" cy="3824317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1734185" y="550545"/>
            <a:ext cx="5013325" cy="149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873375" y="2048510"/>
            <a:ext cx="362585" cy="473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39640" y="2801620"/>
            <a:ext cx="485140" cy="494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75775" y="2801620"/>
            <a:ext cx="537845" cy="494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47200" y="3660140"/>
            <a:ext cx="423545" cy="494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29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30842" y="1522117"/>
            <a:ext cx="247537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48958" y="1522117"/>
            <a:ext cx="228495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48033" y="1522117"/>
            <a:ext cx="247537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56628" y="1522117"/>
            <a:ext cx="238015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30842" y="2265111"/>
            <a:ext cx="257057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39438" y="2265111"/>
            <a:ext cx="247537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48033" y="2265111"/>
            <a:ext cx="257057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556628" y="2265111"/>
            <a:ext cx="238015" cy="26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53975"/>
            <a:ext cx="11520000" cy="3033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1997553" y="5424350"/>
            <a:ext cx="257057" cy="267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949619" y="5424350"/>
            <a:ext cx="257057" cy="267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891834" y="5433888"/>
            <a:ext cx="238016" cy="267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843900" y="5424350"/>
            <a:ext cx="238016" cy="27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795966" y="5424350"/>
            <a:ext cx="238016" cy="267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747702" y="5424350"/>
            <a:ext cx="238015" cy="267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699768" y="5424350"/>
            <a:ext cx="238015" cy="27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651834" y="5433888"/>
            <a:ext cx="238016" cy="267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5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291041" y="1218516"/>
            <a:ext cx="247537" cy="267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243107" y="1218516"/>
            <a:ext cx="238016" cy="267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95173" y="1218516"/>
            <a:ext cx="238016" cy="267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29322" y="3183564"/>
            <a:ext cx="361785" cy="343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2024-08-01T06:14:30Z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