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3363595"/>
            <a:ext cx="62198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1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50016" y="3670140"/>
            <a:ext cx="247537" cy="25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92165" y="3670140"/>
            <a:ext cx="238016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53024" y="3670140"/>
            <a:ext cx="247537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9289" y="3670140"/>
            <a:ext cx="238015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59206" y="4433285"/>
            <a:ext cx="257057" cy="25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54280" y="4433285"/>
            <a:ext cx="39986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11206" y="4433285"/>
            <a:ext cx="238016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90644" y="4433285"/>
            <a:ext cx="247537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85719" y="4442824"/>
            <a:ext cx="39034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42644" y="4433285"/>
            <a:ext cx="228495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6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7338" y="1378859"/>
            <a:ext cx="39986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97090" y="1369337"/>
            <a:ext cx="380826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77322" y="1369337"/>
            <a:ext cx="390347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7140" y="1369337"/>
            <a:ext cx="238015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85454" y="1369337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72132" y="1893050"/>
            <a:ext cx="2199272" cy="361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07338" y="2502462"/>
            <a:ext cx="399867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97090" y="2502462"/>
            <a:ext cx="390347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77322" y="2502462"/>
            <a:ext cx="390347" cy="27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19338" y="2492940"/>
            <a:ext cx="228495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28132" y="2492940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872132" y="3026175"/>
            <a:ext cx="2199272" cy="35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42776" y="3026175"/>
            <a:ext cx="2199272" cy="35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8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59206" y="3219767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86181" y="3219767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70809" y="3219767"/>
            <a:ext cx="24753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25322" y="3848916"/>
            <a:ext cx="999669" cy="772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86314" y="3839384"/>
            <a:ext cx="3884429" cy="95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854413" y="2801959"/>
            <a:ext cx="247537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38842" y="2801959"/>
            <a:ext cx="247537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37586" y="2801959"/>
            <a:ext cx="22849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