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745" y="2938145"/>
            <a:ext cx="35718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 bwMode="white">
          <a:xfrm>
            <a:off x="3359008" y="5254679"/>
            <a:ext cx="342743" cy="43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740" y="425450"/>
            <a:ext cx="11396345" cy="547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 bwMode="white">
          <a:xfrm>
            <a:off x="8290710" y="2226062"/>
            <a:ext cx="323702" cy="4284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452231" y="2187979"/>
            <a:ext cx="342742" cy="3617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985388" y="2245104"/>
            <a:ext cx="380827" cy="4855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127867" y="2473601"/>
            <a:ext cx="342743" cy="504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445" y="529590"/>
            <a:ext cx="11403965" cy="2827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 bwMode="white">
          <a:xfrm>
            <a:off x="6139041" y="3631845"/>
            <a:ext cx="180892" cy="1049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683041" y="4518963"/>
            <a:ext cx="418909" cy="343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2875" y="433705"/>
            <a:ext cx="11906250" cy="471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矩形 3"/>
          <p:cNvSpPr/>
          <p:nvPr/>
        </p:nvSpPr>
        <p:spPr bwMode="white">
          <a:xfrm>
            <a:off x="3616066" y="1830852"/>
            <a:ext cx="561719" cy="582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350" y="662305"/>
            <a:ext cx="11743055" cy="2913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2024-08-01T03:07:35Z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