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8" r:id="rId4"/>
    <p:sldId id="277" r:id="rId5"/>
    <p:sldId id="276" r:id="rId6"/>
    <p:sldId id="275" r:id="rId7"/>
    <p:sldId id="273" r:id="rId8"/>
    <p:sldId id="272" r:id="rId9"/>
    <p:sldId id="271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9166D8-829B-E0CD-325B-52DF8974ED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000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AE4742-7FF3-E838-1A95-75BC88551F41}"/>
              </a:ext>
            </a:extLst>
          </p:cNvPr>
          <p:cNvSpPr/>
          <p:nvPr/>
        </p:nvSpPr>
        <p:spPr bwMode="white">
          <a:xfrm>
            <a:off x="2504231" y="1747464"/>
            <a:ext cx="247537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52B215-A70B-6091-EB64-4BD476B4A050}"/>
              </a:ext>
            </a:extLst>
          </p:cNvPr>
          <p:cNvSpPr/>
          <p:nvPr/>
        </p:nvSpPr>
        <p:spPr bwMode="white">
          <a:xfrm>
            <a:off x="4817752" y="1737939"/>
            <a:ext cx="266578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EABD58-72DC-DEE0-EC27-F23456F33E06}"/>
              </a:ext>
            </a:extLst>
          </p:cNvPr>
          <p:cNvSpPr/>
          <p:nvPr/>
        </p:nvSpPr>
        <p:spPr bwMode="white">
          <a:xfrm>
            <a:off x="7950049" y="1737939"/>
            <a:ext cx="418909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768A3A-D182-16E0-26E9-2B8F7D572070}"/>
              </a:ext>
            </a:extLst>
          </p:cNvPr>
          <p:cNvSpPr/>
          <p:nvPr/>
        </p:nvSpPr>
        <p:spPr bwMode="white">
          <a:xfrm>
            <a:off x="10663438" y="1737939"/>
            <a:ext cx="409388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8D54A7C-4E58-5B74-9EEB-40C967C4EB04}"/>
              </a:ext>
            </a:extLst>
          </p:cNvPr>
          <p:cNvSpPr/>
          <p:nvPr/>
        </p:nvSpPr>
        <p:spPr bwMode="white">
          <a:xfrm>
            <a:off x="2532793" y="2290404"/>
            <a:ext cx="361785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30B9D3-D31C-703B-7047-0AA0D791F8D7}"/>
              </a:ext>
            </a:extLst>
          </p:cNvPr>
          <p:cNvSpPr/>
          <p:nvPr/>
        </p:nvSpPr>
        <p:spPr bwMode="white">
          <a:xfrm>
            <a:off x="4855834" y="2290404"/>
            <a:ext cx="361785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23CA6CB-D0A6-7494-DF87-45AB1B580266}"/>
              </a:ext>
            </a:extLst>
          </p:cNvPr>
          <p:cNvSpPr/>
          <p:nvPr/>
        </p:nvSpPr>
        <p:spPr bwMode="white">
          <a:xfrm>
            <a:off x="7759636" y="2290404"/>
            <a:ext cx="418909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2FF574-E7B4-100A-B107-AC7C9E924A33}"/>
              </a:ext>
            </a:extLst>
          </p:cNvPr>
          <p:cNvSpPr/>
          <p:nvPr/>
        </p:nvSpPr>
        <p:spPr bwMode="white">
          <a:xfrm>
            <a:off x="11053785" y="2290404"/>
            <a:ext cx="409388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F873933-9073-900B-4AB3-597DFAE074C4}"/>
              </a:ext>
            </a:extLst>
          </p:cNvPr>
          <p:cNvSpPr/>
          <p:nvPr/>
        </p:nvSpPr>
        <p:spPr bwMode="white">
          <a:xfrm>
            <a:off x="2723206" y="2833343"/>
            <a:ext cx="418909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2D518DB-E321-6966-CE7B-9533151221B1}"/>
              </a:ext>
            </a:extLst>
          </p:cNvPr>
          <p:cNvSpPr/>
          <p:nvPr/>
        </p:nvSpPr>
        <p:spPr bwMode="white">
          <a:xfrm>
            <a:off x="4827272" y="2833343"/>
            <a:ext cx="247537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FC4B133-FADC-1080-89BA-DC84EE7E3D87}"/>
              </a:ext>
            </a:extLst>
          </p:cNvPr>
          <p:cNvSpPr/>
          <p:nvPr/>
        </p:nvSpPr>
        <p:spPr bwMode="white">
          <a:xfrm>
            <a:off x="7759636" y="2833343"/>
            <a:ext cx="361785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27187F0-A4A9-0B1D-B82C-6DFA0F52F7B5}"/>
              </a:ext>
            </a:extLst>
          </p:cNvPr>
          <p:cNvSpPr/>
          <p:nvPr/>
        </p:nvSpPr>
        <p:spPr bwMode="white">
          <a:xfrm>
            <a:off x="10834809" y="2833343"/>
            <a:ext cx="238016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4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47D559-3AAE-619A-034B-48B6702E99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728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92BA07-E008-48BF-9CF6-BD1337825AA2}"/>
              </a:ext>
            </a:extLst>
          </p:cNvPr>
          <p:cNvSpPr/>
          <p:nvPr/>
        </p:nvSpPr>
        <p:spPr bwMode="white">
          <a:xfrm>
            <a:off x="4970082" y="337872"/>
            <a:ext cx="2323041" cy="37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191369-5D86-754E-E225-ADF9BBCAEC20}"/>
              </a:ext>
            </a:extLst>
          </p:cNvPr>
          <p:cNvSpPr/>
          <p:nvPr/>
        </p:nvSpPr>
        <p:spPr bwMode="white">
          <a:xfrm>
            <a:off x="2342380" y="1730938"/>
            <a:ext cx="247537" cy="28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B0AA6E-F020-2DF5-2648-F271A67C5585}"/>
              </a:ext>
            </a:extLst>
          </p:cNvPr>
          <p:cNvSpPr/>
          <p:nvPr/>
        </p:nvSpPr>
        <p:spPr bwMode="white">
          <a:xfrm>
            <a:off x="3332528" y="1730938"/>
            <a:ext cx="266578" cy="28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4A28CB-C074-883E-C735-29FC11A7F078}"/>
              </a:ext>
            </a:extLst>
          </p:cNvPr>
          <p:cNvSpPr/>
          <p:nvPr/>
        </p:nvSpPr>
        <p:spPr bwMode="white">
          <a:xfrm>
            <a:off x="6788528" y="1730938"/>
            <a:ext cx="409388" cy="28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5AEA950-633E-68BB-1616-588CAFE7022F}"/>
              </a:ext>
            </a:extLst>
          </p:cNvPr>
          <p:cNvSpPr/>
          <p:nvPr/>
        </p:nvSpPr>
        <p:spPr bwMode="white">
          <a:xfrm>
            <a:off x="7873884" y="1740480"/>
            <a:ext cx="171371" cy="276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36D3D0-C09A-C001-9A87-E5652423AF71}"/>
              </a:ext>
            </a:extLst>
          </p:cNvPr>
          <p:cNvSpPr/>
          <p:nvPr/>
        </p:nvSpPr>
        <p:spPr bwMode="white">
          <a:xfrm>
            <a:off x="2275735" y="2465637"/>
            <a:ext cx="409388" cy="276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3502C0-3602-22A3-9BAC-27BD0461A5D2}"/>
              </a:ext>
            </a:extLst>
          </p:cNvPr>
          <p:cNvSpPr/>
          <p:nvPr/>
        </p:nvSpPr>
        <p:spPr bwMode="white">
          <a:xfrm>
            <a:off x="3332528" y="2465637"/>
            <a:ext cx="257057" cy="276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952F54E-12FC-5441-3AD8-C2C05973F3E9}"/>
              </a:ext>
            </a:extLst>
          </p:cNvPr>
          <p:cNvSpPr/>
          <p:nvPr/>
        </p:nvSpPr>
        <p:spPr bwMode="white">
          <a:xfrm>
            <a:off x="6855173" y="2465637"/>
            <a:ext cx="247537" cy="276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A57FC6F-595A-67E6-8A52-B92E7387DC14}"/>
              </a:ext>
            </a:extLst>
          </p:cNvPr>
          <p:cNvSpPr/>
          <p:nvPr/>
        </p:nvSpPr>
        <p:spPr bwMode="white">
          <a:xfrm>
            <a:off x="7845322" y="2465637"/>
            <a:ext cx="247537" cy="276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17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21EACE-64E5-6233-5836-901921CD7D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429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581F13-730C-5C1F-9E91-216F7B3FE20C}"/>
              </a:ext>
            </a:extLst>
          </p:cNvPr>
          <p:cNvSpPr/>
          <p:nvPr/>
        </p:nvSpPr>
        <p:spPr bwMode="white">
          <a:xfrm>
            <a:off x="7207438" y="1442873"/>
            <a:ext cx="238016" cy="2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5777FB-6BFD-B856-6F44-359A8235AA07}"/>
              </a:ext>
            </a:extLst>
          </p:cNvPr>
          <p:cNvSpPr/>
          <p:nvPr/>
        </p:nvSpPr>
        <p:spPr bwMode="white">
          <a:xfrm>
            <a:off x="10168363" y="1452400"/>
            <a:ext cx="238016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EBA174-1D47-370D-20B9-7EF8BB724FD7}"/>
              </a:ext>
            </a:extLst>
          </p:cNvPr>
          <p:cNvSpPr/>
          <p:nvPr/>
        </p:nvSpPr>
        <p:spPr bwMode="white">
          <a:xfrm>
            <a:off x="7207438" y="2166925"/>
            <a:ext cx="238016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EC4D5D-C1FC-6E35-A9C8-F62F8AAA2A87}"/>
              </a:ext>
            </a:extLst>
          </p:cNvPr>
          <p:cNvSpPr/>
          <p:nvPr/>
        </p:nvSpPr>
        <p:spPr bwMode="white">
          <a:xfrm>
            <a:off x="10187404" y="2166925"/>
            <a:ext cx="171371" cy="2762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A8334A-F8AE-4E14-025E-E40519DB6EF6}"/>
              </a:ext>
            </a:extLst>
          </p:cNvPr>
          <p:cNvSpPr/>
          <p:nvPr/>
        </p:nvSpPr>
        <p:spPr bwMode="white">
          <a:xfrm>
            <a:off x="8416561" y="2938611"/>
            <a:ext cx="257057" cy="285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54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7C516C-B388-B1B3-8909-827E170241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583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73BF0B4-E5E2-4497-6D57-C5180AA8E980}"/>
              </a:ext>
            </a:extLst>
          </p:cNvPr>
          <p:cNvSpPr/>
          <p:nvPr/>
        </p:nvSpPr>
        <p:spPr bwMode="white">
          <a:xfrm>
            <a:off x="1904429" y="3358559"/>
            <a:ext cx="247537" cy="266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4C8F1D-2702-D195-2393-2B8273DC8F25}"/>
              </a:ext>
            </a:extLst>
          </p:cNvPr>
          <p:cNvSpPr/>
          <p:nvPr/>
        </p:nvSpPr>
        <p:spPr bwMode="white">
          <a:xfrm>
            <a:off x="2494710" y="3358559"/>
            <a:ext cx="295140" cy="238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A89F9F-300D-3AB3-B170-F775A662B8F8}"/>
              </a:ext>
            </a:extLst>
          </p:cNvPr>
          <p:cNvSpPr/>
          <p:nvPr/>
        </p:nvSpPr>
        <p:spPr bwMode="white">
          <a:xfrm>
            <a:off x="3123074" y="3349029"/>
            <a:ext cx="247537" cy="28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D51C1C-C39B-C716-9B67-55E6DA2729B2}"/>
              </a:ext>
            </a:extLst>
          </p:cNvPr>
          <p:cNvSpPr/>
          <p:nvPr/>
        </p:nvSpPr>
        <p:spPr bwMode="white">
          <a:xfrm>
            <a:off x="4046578" y="3358559"/>
            <a:ext cx="418909" cy="276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719964-61FB-CC53-FB8F-11AEE6D88071}"/>
              </a:ext>
            </a:extLst>
          </p:cNvPr>
          <p:cNvSpPr/>
          <p:nvPr/>
        </p:nvSpPr>
        <p:spPr bwMode="white">
          <a:xfrm>
            <a:off x="7407371" y="3349029"/>
            <a:ext cx="418909" cy="28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AC5BEF-DC64-4D0A-CFBE-722FE5D9BA21}"/>
              </a:ext>
            </a:extLst>
          </p:cNvPr>
          <p:cNvSpPr/>
          <p:nvPr/>
        </p:nvSpPr>
        <p:spPr bwMode="white">
          <a:xfrm>
            <a:off x="8064297" y="3453852"/>
            <a:ext cx="285619" cy="4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71506C3-A68A-2466-8DF5-C8B75796EE75}"/>
              </a:ext>
            </a:extLst>
          </p:cNvPr>
          <p:cNvSpPr/>
          <p:nvPr/>
        </p:nvSpPr>
        <p:spPr bwMode="white">
          <a:xfrm>
            <a:off x="8692661" y="3349029"/>
            <a:ext cx="247537" cy="28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C6AAB44-70B3-A6CE-8D69-9A9BDF3333AC}"/>
              </a:ext>
            </a:extLst>
          </p:cNvPr>
          <p:cNvSpPr/>
          <p:nvPr/>
        </p:nvSpPr>
        <p:spPr bwMode="white">
          <a:xfrm>
            <a:off x="9616165" y="3349029"/>
            <a:ext cx="418909" cy="285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23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CF3EB2-AA82-4811-59E6-CF3CD16C3B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32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79068E0-BCBA-9258-B4E0-47755DF69789}"/>
              </a:ext>
            </a:extLst>
          </p:cNvPr>
          <p:cNvSpPr/>
          <p:nvPr/>
        </p:nvSpPr>
        <p:spPr bwMode="white">
          <a:xfrm>
            <a:off x="5779338" y="1128083"/>
            <a:ext cx="409388" cy="28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5948635-7FA0-B6A5-795F-A32A49E9FBE4}"/>
              </a:ext>
            </a:extLst>
          </p:cNvPr>
          <p:cNvSpPr/>
          <p:nvPr/>
        </p:nvSpPr>
        <p:spPr bwMode="white">
          <a:xfrm>
            <a:off x="6436264" y="1232832"/>
            <a:ext cx="285619" cy="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3491658-9498-7924-21BE-DBAA1A76DC48}"/>
              </a:ext>
            </a:extLst>
          </p:cNvPr>
          <p:cNvSpPr/>
          <p:nvPr/>
        </p:nvSpPr>
        <p:spPr bwMode="white">
          <a:xfrm>
            <a:off x="7064628" y="1128083"/>
            <a:ext cx="238015" cy="276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A47B77-4085-159C-DBB4-46D054D8B59A}"/>
              </a:ext>
            </a:extLst>
          </p:cNvPr>
          <p:cNvSpPr/>
          <p:nvPr/>
        </p:nvSpPr>
        <p:spPr bwMode="white">
          <a:xfrm>
            <a:off x="7645388" y="1232832"/>
            <a:ext cx="285619" cy="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EC1350-B376-EADE-7916-231D2ED70BFA}"/>
              </a:ext>
            </a:extLst>
          </p:cNvPr>
          <p:cNvSpPr/>
          <p:nvPr/>
        </p:nvSpPr>
        <p:spPr bwMode="white">
          <a:xfrm>
            <a:off x="8273752" y="1128083"/>
            <a:ext cx="247537" cy="28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B7E19A-18EE-FF6B-CB76-43B985A1CC33}"/>
              </a:ext>
            </a:extLst>
          </p:cNvPr>
          <p:cNvSpPr/>
          <p:nvPr/>
        </p:nvSpPr>
        <p:spPr bwMode="white">
          <a:xfrm>
            <a:off x="9273421" y="1137605"/>
            <a:ext cx="247537" cy="276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975015-816C-FA96-6BBC-F93B5009C790}"/>
              </a:ext>
            </a:extLst>
          </p:cNvPr>
          <p:cNvSpPr/>
          <p:nvPr/>
        </p:nvSpPr>
        <p:spPr bwMode="white">
          <a:xfrm>
            <a:off x="3161157" y="4032492"/>
            <a:ext cx="247537" cy="28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7B41F4-CEA3-37F8-3E76-E7D45FFF66CC}"/>
              </a:ext>
            </a:extLst>
          </p:cNvPr>
          <p:cNvSpPr/>
          <p:nvPr/>
        </p:nvSpPr>
        <p:spPr bwMode="white">
          <a:xfrm>
            <a:off x="3751438" y="4042015"/>
            <a:ext cx="285619" cy="238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61372AF-4C08-AF24-522C-CB64512BA990}"/>
              </a:ext>
            </a:extLst>
          </p:cNvPr>
          <p:cNvSpPr/>
          <p:nvPr/>
        </p:nvSpPr>
        <p:spPr bwMode="white">
          <a:xfrm>
            <a:off x="4379801" y="4032492"/>
            <a:ext cx="238016" cy="276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1AB3321-40CA-458F-D6FA-AFA623E97E15}"/>
              </a:ext>
            </a:extLst>
          </p:cNvPr>
          <p:cNvSpPr/>
          <p:nvPr/>
        </p:nvSpPr>
        <p:spPr bwMode="white">
          <a:xfrm>
            <a:off x="4960561" y="4137242"/>
            <a:ext cx="285619" cy="4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9DE0BB6-687A-4CE9-A3A6-C359973D46FC}"/>
              </a:ext>
            </a:extLst>
          </p:cNvPr>
          <p:cNvSpPr/>
          <p:nvPr/>
        </p:nvSpPr>
        <p:spPr bwMode="white">
          <a:xfrm>
            <a:off x="5588925" y="4032492"/>
            <a:ext cx="247537" cy="285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55E92FB-6ABD-BE47-1B86-9CEFFD1626FD}"/>
              </a:ext>
            </a:extLst>
          </p:cNvPr>
          <p:cNvSpPr/>
          <p:nvPr/>
        </p:nvSpPr>
        <p:spPr bwMode="white">
          <a:xfrm>
            <a:off x="6579074" y="4042015"/>
            <a:ext cx="247536" cy="2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6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A99001-FEF9-AD8C-0D07-3592AF7E3D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68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602BB2-1830-DCAE-9A88-E2B179C45083}"/>
              </a:ext>
            </a:extLst>
          </p:cNvPr>
          <p:cNvSpPr/>
          <p:nvPr/>
        </p:nvSpPr>
        <p:spPr bwMode="white">
          <a:xfrm>
            <a:off x="7645388" y="3368344"/>
            <a:ext cx="257058" cy="285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4C18DD-87EB-F53F-EA85-7B8E4C08A5F5}"/>
              </a:ext>
            </a:extLst>
          </p:cNvPr>
          <p:cNvSpPr/>
          <p:nvPr/>
        </p:nvSpPr>
        <p:spPr bwMode="white">
          <a:xfrm>
            <a:off x="8235669" y="3387404"/>
            <a:ext cx="295140" cy="22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2F35C5-6390-7416-BB22-7BB489F8CB10}"/>
              </a:ext>
            </a:extLst>
          </p:cNvPr>
          <p:cNvSpPr/>
          <p:nvPr/>
        </p:nvSpPr>
        <p:spPr bwMode="white">
          <a:xfrm>
            <a:off x="8864033" y="3377874"/>
            <a:ext cx="238016" cy="27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7524F6-1AAE-9C57-3C6F-C39343AB298D}"/>
              </a:ext>
            </a:extLst>
          </p:cNvPr>
          <p:cNvSpPr/>
          <p:nvPr/>
        </p:nvSpPr>
        <p:spPr bwMode="white">
          <a:xfrm>
            <a:off x="9787537" y="3377874"/>
            <a:ext cx="418909" cy="276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2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E498B9-1B06-7A19-B2C6-F8CA8A1225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470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695D08-4A51-78B2-A7E2-355964146EB9}"/>
              </a:ext>
            </a:extLst>
          </p:cNvPr>
          <p:cNvSpPr/>
          <p:nvPr/>
        </p:nvSpPr>
        <p:spPr bwMode="white">
          <a:xfrm>
            <a:off x="7007504" y="2150142"/>
            <a:ext cx="418909" cy="28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350777-C868-3C84-E4DE-F2C2DF6397E8}"/>
              </a:ext>
            </a:extLst>
          </p:cNvPr>
          <p:cNvSpPr/>
          <p:nvPr/>
        </p:nvSpPr>
        <p:spPr bwMode="white">
          <a:xfrm>
            <a:off x="7673950" y="2255065"/>
            <a:ext cx="276099" cy="4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6457C8-FD3D-626F-502C-ED1F9C864EC5}"/>
              </a:ext>
            </a:extLst>
          </p:cNvPr>
          <p:cNvSpPr/>
          <p:nvPr/>
        </p:nvSpPr>
        <p:spPr bwMode="white">
          <a:xfrm>
            <a:off x="8302314" y="2150142"/>
            <a:ext cx="238016" cy="28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EF7C05-8C4C-C264-82F7-C09D2C28899F}"/>
              </a:ext>
            </a:extLst>
          </p:cNvPr>
          <p:cNvSpPr/>
          <p:nvPr/>
        </p:nvSpPr>
        <p:spPr bwMode="white">
          <a:xfrm>
            <a:off x="9216297" y="2150142"/>
            <a:ext cx="418909" cy="28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F3DAF0F-7D07-4DD2-E167-B764130A36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722513"/>
            <a:ext cx="11520000" cy="3223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CA3E0A-D129-AC66-80D0-06CC141BA2B4}"/>
              </a:ext>
            </a:extLst>
          </p:cNvPr>
          <p:cNvSpPr/>
          <p:nvPr/>
        </p:nvSpPr>
        <p:spPr bwMode="white">
          <a:xfrm>
            <a:off x="7074148" y="5469460"/>
            <a:ext cx="247537" cy="26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1C8011-D819-550A-E283-22261F3D964E}"/>
              </a:ext>
            </a:extLst>
          </p:cNvPr>
          <p:cNvSpPr/>
          <p:nvPr/>
        </p:nvSpPr>
        <p:spPr bwMode="white">
          <a:xfrm>
            <a:off x="7664429" y="5469460"/>
            <a:ext cx="295140" cy="23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F31592F-380A-BAF3-BD6E-6C429B559FA1}"/>
              </a:ext>
            </a:extLst>
          </p:cNvPr>
          <p:cNvSpPr/>
          <p:nvPr/>
        </p:nvSpPr>
        <p:spPr bwMode="white">
          <a:xfrm>
            <a:off x="8292793" y="5469460"/>
            <a:ext cx="247537" cy="267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C1DFB4C-67C4-C59E-F91B-8C682581F062}"/>
              </a:ext>
            </a:extLst>
          </p:cNvPr>
          <p:cNvSpPr/>
          <p:nvPr/>
        </p:nvSpPr>
        <p:spPr bwMode="white">
          <a:xfrm>
            <a:off x="9216297" y="5459922"/>
            <a:ext cx="428429" cy="27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8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D71658-8B23-9794-F9EB-18BEC11C62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862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E2378A-38DA-B8CB-AA32-B53135FCAAA8}"/>
              </a:ext>
            </a:extLst>
          </p:cNvPr>
          <p:cNvSpPr/>
          <p:nvPr/>
        </p:nvSpPr>
        <p:spPr bwMode="white">
          <a:xfrm>
            <a:off x="3408694" y="3378966"/>
            <a:ext cx="476033" cy="41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032EB7-A3E3-8CA9-A823-2D0E9127FF7E}"/>
              </a:ext>
            </a:extLst>
          </p:cNvPr>
          <p:cNvSpPr/>
          <p:nvPr/>
        </p:nvSpPr>
        <p:spPr bwMode="white">
          <a:xfrm>
            <a:off x="4056099" y="3445700"/>
            <a:ext cx="352264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1737EF-7ACB-40CF-C52B-F822FAD1DD4D}"/>
              </a:ext>
            </a:extLst>
          </p:cNvPr>
          <p:cNvSpPr/>
          <p:nvPr/>
        </p:nvSpPr>
        <p:spPr bwMode="white">
          <a:xfrm>
            <a:off x="4646380" y="3445700"/>
            <a:ext cx="342743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A95B121-6C89-7EFB-46F2-FD1F9FB63489}"/>
              </a:ext>
            </a:extLst>
          </p:cNvPr>
          <p:cNvSpPr/>
          <p:nvPr/>
        </p:nvSpPr>
        <p:spPr bwMode="white">
          <a:xfrm>
            <a:off x="5236661" y="3445700"/>
            <a:ext cx="342743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CA9006-0076-C575-1F3B-1545699BBF7C}"/>
              </a:ext>
            </a:extLst>
          </p:cNvPr>
          <p:cNvSpPr/>
          <p:nvPr/>
        </p:nvSpPr>
        <p:spPr bwMode="white">
          <a:xfrm>
            <a:off x="5817421" y="3445700"/>
            <a:ext cx="352264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921E38-38EF-9F2D-9333-64B0FEEDE813}"/>
              </a:ext>
            </a:extLst>
          </p:cNvPr>
          <p:cNvSpPr/>
          <p:nvPr/>
        </p:nvSpPr>
        <p:spPr bwMode="white">
          <a:xfrm>
            <a:off x="6407702" y="3445700"/>
            <a:ext cx="352264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7769E29-CE39-D253-691E-493EC096F93C}"/>
              </a:ext>
            </a:extLst>
          </p:cNvPr>
          <p:cNvSpPr/>
          <p:nvPr/>
        </p:nvSpPr>
        <p:spPr bwMode="white">
          <a:xfrm>
            <a:off x="6997983" y="3445700"/>
            <a:ext cx="342743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DF51959-4CFB-66E6-4C44-5A2E95018ED3}"/>
              </a:ext>
            </a:extLst>
          </p:cNvPr>
          <p:cNvSpPr/>
          <p:nvPr/>
        </p:nvSpPr>
        <p:spPr bwMode="white">
          <a:xfrm>
            <a:off x="7588264" y="3445700"/>
            <a:ext cx="342743" cy="286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F52715C-0C86-1DD1-FA1D-8227D63054F6}"/>
              </a:ext>
            </a:extLst>
          </p:cNvPr>
          <p:cNvSpPr/>
          <p:nvPr/>
        </p:nvSpPr>
        <p:spPr bwMode="white">
          <a:xfrm>
            <a:off x="8111900" y="3378966"/>
            <a:ext cx="476033" cy="419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76E47D0-5F1A-D220-FF1D-8FDE27AA17E7}"/>
              </a:ext>
            </a:extLst>
          </p:cNvPr>
          <p:cNvSpPr/>
          <p:nvPr/>
        </p:nvSpPr>
        <p:spPr bwMode="white">
          <a:xfrm>
            <a:off x="3265884" y="3893772"/>
            <a:ext cx="742611" cy="33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B645ECD-1B50-85F2-A3D0-0D8D94623C03}"/>
              </a:ext>
            </a:extLst>
          </p:cNvPr>
          <p:cNvSpPr/>
          <p:nvPr/>
        </p:nvSpPr>
        <p:spPr bwMode="white">
          <a:xfrm>
            <a:off x="8054776" y="3903305"/>
            <a:ext cx="733090" cy="324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ED05AD8-5CB5-922E-DE3E-9BD4828B70B9}"/>
              </a:ext>
            </a:extLst>
          </p:cNvPr>
          <p:cNvSpPr/>
          <p:nvPr/>
        </p:nvSpPr>
        <p:spPr bwMode="white">
          <a:xfrm>
            <a:off x="4084661" y="4618313"/>
            <a:ext cx="238016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5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851AFF-EF80-8F73-3F97-1B4F34F053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755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019BA2-C165-8015-0FDC-B1165E84B04B}"/>
              </a:ext>
            </a:extLst>
          </p:cNvPr>
          <p:cNvSpPr/>
          <p:nvPr/>
        </p:nvSpPr>
        <p:spPr bwMode="white">
          <a:xfrm>
            <a:off x="5417553" y="2454223"/>
            <a:ext cx="247537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723ABE-9243-DA79-912A-C6F310057C25}"/>
              </a:ext>
            </a:extLst>
          </p:cNvPr>
          <p:cNvSpPr/>
          <p:nvPr/>
        </p:nvSpPr>
        <p:spPr bwMode="white">
          <a:xfrm>
            <a:off x="9463834" y="2454223"/>
            <a:ext cx="171371" cy="27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7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E91DC3-F4FA-E291-EA47-ACD02800B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23670" r="35043" b="21632"/>
          <a:stretch/>
        </p:blipFill>
        <p:spPr>
          <a:xfrm>
            <a:off x="3844636" y="2791691"/>
            <a:ext cx="4502728" cy="1274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A7CF01-E9E3-A602-CB2E-35CEDC9939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542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F033F6-D4D4-AECD-CD01-B40B5A91FF68}"/>
              </a:ext>
            </a:extLst>
          </p:cNvPr>
          <p:cNvSpPr/>
          <p:nvPr/>
        </p:nvSpPr>
        <p:spPr bwMode="white">
          <a:xfrm>
            <a:off x="2132925" y="3689669"/>
            <a:ext cx="961586" cy="952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D7D691-4AE5-511A-5C8C-793483CCB1CB}"/>
              </a:ext>
            </a:extLst>
          </p:cNvPr>
          <p:cNvSpPr/>
          <p:nvPr/>
        </p:nvSpPr>
        <p:spPr bwMode="white">
          <a:xfrm>
            <a:off x="4570215" y="3680147"/>
            <a:ext cx="1018710" cy="952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E86CCF-2AFC-FB5B-022E-4B0E34468270}"/>
              </a:ext>
            </a:extLst>
          </p:cNvPr>
          <p:cNvSpPr/>
          <p:nvPr/>
        </p:nvSpPr>
        <p:spPr bwMode="white">
          <a:xfrm>
            <a:off x="7074148" y="3680147"/>
            <a:ext cx="1018710" cy="961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921312-AD3F-B60F-732A-F1D16510D78C}"/>
              </a:ext>
            </a:extLst>
          </p:cNvPr>
          <p:cNvSpPr/>
          <p:nvPr/>
        </p:nvSpPr>
        <p:spPr bwMode="white">
          <a:xfrm>
            <a:off x="9568561" y="3708715"/>
            <a:ext cx="542677" cy="914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5BB4D7-52A7-E749-3940-35FD45651C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451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4F4FE6-79E2-838D-E317-6197F87C3CBA}"/>
              </a:ext>
            </a:extLst>
          </p:cNvPr>
          <p:cNvSpPr/>
          <p:nvPr/>
        </p:nvSpPr>
        <p:spPr bwMode="white">
          <a:xfrm>
            <a:off x="4084661" y="785951"/>
            <a:ext cx="437950" cy="28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6248FF-0DC2-EF6E-A121-1843915319F8}"/>
              </a:ext>
            </a:extLst>
          </p:cNvPr>
          <p:cNvSpPr/>
          <p:nvPr/>
        </p:nvSpPr>
        <p:spPr bwMode="white">
          <a:xfrm>
            <a:off x="5484198" y="785951"/>
            <a:ext cx="437950" cy="28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B54909-107F-9E70-B56F-6DF860079511}"/>
              </a:ext>
            </a:extLst>
          </p:cNvPr>
          <p:cNvSpPr/>
          <p:nvPr/>
        </p:nvSpPr>
        <p:spPr bwMode="white">
          <a:xfrm>
            <a:off x="8321355" y="785951"/>
            <a:ext cx="456991" cy="28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51A6D4-3851-9574-DF9D-6801862B96D0}"/>
              </a:ext>
            </a:extLst>
          </p:cNvPr>
          <p:cNvSpPr/>
          <p:nvPr/>
        </p:nvSpPr>
        <p:spPr bwMode="white">
          <a:xfrm>
            <a:off x="9758975" y="1501065"/>
            <a:ext cx="418909" cy="286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C78792-536D-7DBD-3B03-921A2B1C0546}"/>
              </a:ext>
            </a:extLst>
          </p:cNvPr>
          <p:cNvSpPr/>
          <p:nvPr/>
        </p:nvSpPr>
        <p:spPr bwMode="white">
          <a:xfrm>
            <a:off x="1561685" y="2073157"/>
            <a:ext cx="809256" cy="371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D10CFA-0E98-AC98-344A-B03F8A167C09}"/>
              </a:ext>
            </a:extLst>
          </p:cNvPr>
          <p:cNvSpPr/>
          <p:nvPr/>
        </p:nvSpPr>
        <p:spPr bwMode="white">
          <a:xfrm>
            <a:off x="2942181" y="2731062"/>
            <a:ext cx="161851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24373FC-73CE-A456-03C8-A66C0F66D859}"/>
              </a:ext>
            </a:extLst>
          </p:cNvPr>
          <p:cNvSpPr/>
          <p:nvPr/>
        </p:nvSpPr>
        <p:spPr bwMode="white">
          <a:xfrm>
            <a:off x="5246181" y="2731062"/>
            <a:ext cx="247537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E76C1AE-5F69-8036-25C9-29BEA2074398}"/>
              </a:ext>
            </a:extLst>
          </p:cNvPr>
          <p:cNvSpPr/>
          <p:nvPr/>
        </p:nvSpPr>
        <p:spPr bwMode="white">
          <a:xfrm>
            <a:off x="1199900" y="3341294"/>
            <a:ext cx="409388" cy="276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4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694FFAE-B778-80A7-5316-0316E2E423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527" y="344145"/>
            <a:ext cx="10800000" cy="4505361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99134C-02F6-D2BA-D209-E73905EDDF5A}"/>
              </a:ext>
            </a:extLst>
          </p:cNvPr>
          <p:cNvSpPr/>
          <p:nvPr/>
        </p:nvSpPr>
        <p:spPr bwMode="white">
          <a:xfrm>
            <a:off x="2850070" y="2442836"/>
            <a:ext cx="484908" cy="50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EB18B9-E876-9A45-A43F-216B1969A9F0}"/>
              </a:ext>
            </a:extLst>
          </p:cNvPr>
          <p:cNvSpPr/>
          <p:nvPr/>
        </p:nvSpPr>
        <p:spPr bwMode="white">
          <a:xfrm>
            <a:off x="4163922" y="3038032"/>
            <a:ext cx="484908" cy="526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7CAB0B-2705-1370-F2F9-C7A4D864D44A}"/>
              </a:ext>
            </a:extLst>
          </p:cNvPr>
          <p:cNvSpPr/>
          <p:nvPr/>
        </p:nvSpPr>
        <p:spPr bwMode="white">
          <a:xfrm>
            <a:off x="1745674" y="3657600"/>
            <a:ext cx="484908" cy="526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C9730E-31A7-FA3D-799A-03985CA7E04B}"/>
              </a:ext>
            </a:extLst>
          </p:cNvPr>
          <p:cNvSpPr/>
          <p:nvPr/>
        </p:nvSpPr>
        <p:spPr bwMode="white">
          <a:xfrm>
            <a:off x="6691745" y="344146"/>
            <a:ext cx="3408219" cy="163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5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E81977-9DB9-11C1-2EDB-526B56B10F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523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029E96-583F-D52F-1CC2-195E157D7C12}"/>
              </a:ext>
            </a:extLst>
          </p:cNvPr>
          <p:cNvSpPr/>
          <p:nvPr/>
        </p:nvSpPr>
        <p:spPr bwMode="white">
          <a:xfrm>
            <a:off x="1380793" y="1337369"/>
            <a:ext cx="409388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059EC5-5661-DD28-EE78-3DD31E790DEB}"/>
              </a:ext>
            </a:extLst>
          </p:cNvPr>
          <p:cNvSpPr/>
          <p:nvPr/>
        </p:nvSpPr>
        <p:spPr bwMode="white">
          <a:xfrm>
            <a:off x="3894247" y="1337369"/>
            <a:ext cx="399867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2A36BD-8356-E4E3-28E9-EF679A08A3D9}"/>
              </a:ext>
            </a:extLst>
          </p:cNvPr>
          <p:cNvSpPr/>
          <p:nvPr/>
        </p:nvSpPr>
        <p:spPr bwMode="white">
          <a:xfrm>
            <a:off x="6398181" y="1337369"/>
            <a:ext cx="409388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175E4F-FEE6-FC88-2AC2-D6B20AA3AD70}"/>
              </a:ext>
            </a:extLst>
          </p:cNvPr>
          <p:cNvSpPr/>
          <p:nvPr/>
        </p:nvSpPr>
        <p:spPr bwMode="white">
          <a:xfrm>
            <a:off x="9520958" y="1365250"/>
            <a:ext cx="380826" cy="22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586FAA-AD28-B98E-C0E0-8B41A4308A53}"/>
              </a:ext>
            </a:extLst>
          </p:cNvPr>
          <p:cNvSpPr/>
          <p:nvPr/>
        </p:nvSpPr>
        <p:spPr bwMode="white">
          <a:xfrm>
            <a:off x="1380793" y="2156158"/>
            <a:ext cx="409388" cy="295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769868-9C68-71BD-D889-B583A70EC51C}"/>
              </a:ext>
            </a:extLst>
          </p:cNvPr>
          <p:cNvSpPr/>
          <p:nvPr/>
        </p:nvSpPr>
        <p:spPr bwMode="white">
          <a:xfrm>
            <a:off x="3894247" y="2156158"/>
            <a:ext cx="409388" cy="295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2B9EA43-226A-606F-1A33-6566D385A6D8}"/>
              </a:ext>
            </a:extLst>
          </p:cNvPr>
          <p:cNvSpPr/>
          <p:nvPr/>
        </p:nvSpPr>
        <p:spPr bwMode="white">
          <a:xfrm>
            <a:off x="6398181" y="2165679"/>
            <a:ext cx="418909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FCFF6F2-14AB-35C5-0B7F-3A426E796A97}"/>
              </a:ext>
            </a:extLst>
          </p:cNvPr>
          <p:cNvSpPr/>
          <p:nvPr/>
        </p:nvSpPr>
        <p:spPr bwMode="white">
          <a:xfrm>
            <a:off x="9492396" y="2156158"/>
            <a:ext cx="409388" cy="295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9513EFC-2F55-5BFD-CAD4-FCBDCBE739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775010"/>
            <a:ext cx="11520000" cy="2400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58D5D19-D8C8-8B63-E10B-3C7DE31DF7A4}"/>
              </a:ext>
            </a:extLst>
          </p:cNvPr>
          <p:cNvSpPr/>
          <p:nvPr/>
        </p:nvSpPr>
        <p:spPr bwMode="white">
          <a:xfrm>
            <a:off x="1552165" y="3803737"/>
            <a:ext cx="247537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439B7A0-2928-28BE-F063-526450301B68}"/>
              </a:ext>
            </a:extLst>
          </p:cNvPr>
          <p:cNvSpPr/>
          <p:nvPr/>
        </p:nvSpPr>
        <p:spPr bwMode="white">
          <a:xfrm>
            <a:off x="5236661" y="3803737"/>
            <a:ext cx="247537" cy="28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D093635-4C6C-6B70-6B36-2DD19E5B0F09}"/>
              </a:ext>
            </a:extLst>
          </p:cNvPr>
          <p:cNvSpPr/>
          <p:nvPr/>
        </p:nvSpPr>
        <p:spPr bwMode="white">
          <a:xfrm>
            <a:off x="8321355" y="3803737"/>
            <a:ext cx="238016" cy="276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2D2B88D-2EC1-201E-DB94-E6A4B6D9827F}"/>
              </a:ext>
            </a:extLst>
          </p:cNvPr>
          <p:cNvSpPr/>
          <p:nvPr/>
        </p:nvSpPr>
        <p:spPr bwMode="white">
          <a:xfrm>
            <a:off x="914280" y="4622910"/>
            <a:ext cx="409388" cy="28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D71AFC8-D9E9-7E3B-386D-CAE8ECA749AA}"/>
              </a:ext>
            </a:extLst>
          </p:cNvPr>
          <p:cNvSpPr/>
          <p:nvPr/>
        </p:nvSpPr>
        <p:spPr bwMode="white">
          <a:xfrm>
            <a:off x="4655900" y="4622910"/>
            <a:ext cx="247537" cy="28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06BB3C8-93CC-8B35-D157-AB5AA44FC5D1}"/>
              </a:ext>
            </a:extLst>
          </p:cNvPr>
          <p:cNvSpPr/>
          <p:nvPr/>
        </p:nvSpPr>
        <p:spPr bwMode="white">
          <a:xfrm>
            <a:off x="8902115" y="4622910"/>
            <a:ext cx="257057" cy="28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144C0F-9470-04FB-1774-BDBAEAC68A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65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016DA0-459D-C0B4-6BC9-FE6B2C8B0AE5}"/>
              </a:ext>
            </a:extLst>
          </p:cNvPr>
          <p:cNvSpPr/>
          <p:nvPr/>
        </p:nvSpPr>
        <p:spPr bwMode="white">
          <a:xfrm>
            <a:off x="9197256" y="585540"/>
            <a:ext cx="238015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7AE83A-A491-AF68-156C-E713FE28A326}"/>
              </a:ext>
            </a:extLst>
          </p:cNvPr>
          <p:cNvSpPr/>
          <p:nvPr/>
        </p:nvSpPr>
        <p:spPr bwMode="white">
          <a:xfrm>
            <a:off x="9216297" y="1490865"/>
            <a:ext cx="171371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6FCA4D-A1EF-CDC3-7FF4-1D0953252285}"/>
              </a:ext>
            </a:extLst>
          </p:cNvPr>
          <p:cNvSpPr/>
          <p:nvPr/>
        </p:nvSpPr>
        <p:spPr bwMode="white">
          <a:xfrm>
            <a:off x="9187735" y="2339012"/>
            <a:ext cx="257057" cy="28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9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3B54ED-848F-AFC1-3722-6FCAD64311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603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4CA9C47-7D84-E72A-745F-D61CEDD6199C}"/>
              </a:ext>
            </a:extLst>
          </p:cNvPr>
          <p:cNvSpPr/>
          <p:nvPr/>
        </p:nvSpPr>
        <p:spPr bwMode="white">
          <a:xfrm>
            <a:off x="6388661" y="1348098"/>
            <a:ext cx="437950" cy="37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47C580-B039-C965-4704-0B15962602E1}"/>
              </a:ext>
            </a:extLst>
          </p:cNvPr>
          <p:cNvSpPr/>
          <p:nvPr/>
        </p:nvSpPr>
        <p:spPr bwMode="white">
          <a:xfrm>
            <a:off x="10073157" y="3740456"/>
            <a:ext cx="428429" cy="371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3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A74862-0718-D105-C661-C8A34A77C7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066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166E16-1A9D-ACE5-27DE-02E3010084A8}"/>
              </a:ext>
            </a:extLst>
          </p:cNvPr>
          <p:cNvSpPr/>
          <p:nvPr/>
        </p:nvSpPr>
        <p:spPr bwMode="white">
          <a:xfrm>
            <a:off x="3979933" y="642410"/>
            <a:ext cx="428429" cy="38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F99A09-51E6-22CC-6BB2-20906B984737}"/>
              </a:ext>
            </a:extLst>
          </p:cNvPr>
          <p:cNvSpPr/>
          <p:nvPr/>
        </p:nvSpPr>
        <p:spPr bwMode="white">
          <a:xfrm>
            <a:off x="6788528" y="2156446"/>
            <a:ext cx="428429" cy="38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BD0F52F-4344-8751-D192-885B034417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318158"/>
            <a:ext cx="11520000" cy="1795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12CAA6-1E2C-19C1-A5DB-A83FCA85A87C}"/>
              </a:ext>
            </a:extLst>
          </p:cNvPr>
          <p:cNvSpPr/>
          <p:nvPr/>
        </p:nvSpPr>
        <p:spPr bwMode="white">
          <a:xfrm>
            <a:off x="1161818" y="4072815"/>
            <a:ext cx="437950" cy="372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5</cp:revision>
  <dcterms:created xsi:type="dcterms:W3CDTF">2023-07-03T01:47:42Z</dcterms:created>
  <dcterms:modified xsi:type="dcterms:W3CDTF">2024-08-06T00:35:51Z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