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8" r:id="rId4"/>
    <p:sldId id="277" r:id="rId5"/>
    <p:sldId id="276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4" r:id="rId15"/>
    <p:sldId id="263" r:id="rId16"/>
    <p:sldId id="261" r:id="rId17"/>
    <p:sldId id="260" r:id="rId18"/>
    <p:sldId id="257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080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082C51-9D0A-A580-C962-5F4721EDEE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334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203ED14-3B38-9AB8-647B-357571B4FEF3}"/>
              </a:ext>
            </a:extLst>
          </p:cNvPr>
          <p:cNvSpPr/>
          <p:nvPr/>
        </p:nvSpPr>
        <p:spPr bwMode="white">
          <a:xfrm>
            <a:off x="1561685" y="1252568"/>
            <a:ext cx="247537" cy="276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95C381B-F2EE-F3B7-0621-DD05E87F2EF7}"/>
              </a:ext>
            </a:extLst>
          </p:cNvPr>
          <p:cNvSpPr/>
          <p:nvPr/>
        </p:nvSpPr>
        <p:spPr bwMode="white">
          <a:xfrm>
            <a:off x="4303636" y="1252568"/>
            <a:ext cx="247537" cy="276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C759043-420B-6206-8B52-D950B4873772}"/>
              </a:ext>
            </a:extLst>
          </p:cNvPr>
          <p:cNvSpPr/>
          <p:nvPr/>
        </p:nvSpPr>
        <p:spPr bwMode="white">
          <a:xfrm>
            <a:off x="6188727" y="1252568"/>
            <a:ext cx="418909" cy="276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8B3006-FDAB-0D0F-095C-DB36D5D7A90F}"/>
              </a:ext>
            </a:extLst>
          </p:cNvPr>
          <p:cNvSpPr/>
          <p:nvPr/>
        </p:nvSpPr>
        <p:spPr bwMode="white">
          <a:xfrm>
            <a:off x="9778016" y="1252568"/>
            <a:ext cx="247537" cy="276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E41FB56-8073-77C5-D1C3-47147A5419A1}"/>
              </a:ext>
            </a:extLst>
          </p:cNvPr>
          <p:cNvSpPr/>
          <p:nvPr/>
        </p:nvSpPr>
        <p:spPr bwMode="white">
          <a:xfrm>
            <a:off x="1685454" y="2033965"/>
            <a:ext cx="418909" cy="285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81C07B4-63FA-0EE3-AA02-B7CB2114A643}"/>
              </a:ext>
            </a:extLst>
          </p:cNvPr>
          <p:cNvSpPr/>
          <p:nvPr/>
        </p:nvSpPr>
        <p:spPr bwMode="white">
          <a:xfrm>
            <a:off x="4303636" y="2033965"/>
            <a:ext cx="247537" cy="285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2294AFD-7782-D0E9-F547-8837F72A3F48}"/>
              </a:ext>
            </a:extLst>
          </p:cNvPr>
          <p:cNvSpPr/>
          <p:nvPr/>
        </p:nvSpPr>
        <p:spPr bwMode="white">
          <a:xfrm>
            <a:off x="6264892" y="2033965"/>
            <a:ext cx="247537" cy="285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4CD775A-5B7B-3A71-5582-3CA625E79DF7}"/>
              </a:ext>
            </a:extLst>
          </p:cNvPr>
          <p:cNvSpPr/>
          <p:nvPr/>
        </p:nvSpPr>
        <p:spPr bwMode="white">
          <a:xfrm>
            <a:off x="9578082" y="2033965"/>
            <a:ext cx="257057" cy="276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7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EA2EC6-573B-0715-30D8-61A5494A55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5063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9787A9E-53A1-D4D7-5DAE-29214B931523}"/>
              </a:ext>
            </a:extLst>
          </p:cNvPr>
          <p:cNvSpPr/>
          <p:nvPr/>
        </p:nvSpPr>
        <p:spPr bwMode="white">
          <a:xfrm>
            <a:off x="1866347" y="1892167"/>
            <a:ext cx="7635571" cy="591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2E373D7-76E7-AAB4-584D-86E62A417F47}"/>
              </a:ext>
            </a:extLst>
          </p:cNvPr>
          <p:cNvSpPr/>
          <p:nvPr/>
        </p:nvSpPr>
        <p:spPr bwMode="white">
          <a:xfrm>
            <a:off x="2142446" y="3665838"/>
            <a:ext cx="5141157" cy="562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96B563-7F75-C9E2-E1AD-7520A61E1C8E}"/>
              </a:ext>
            </a:extLst>
          </p:cNvPr>
          <p:cNvSpPr/>
          <p:nvPr/>
        </p:nvSpPr>
        <p:spPr bwMode="white">
          <a:xfrm>
            <a:off x="8454644" y="3637230"/>
            <a:ext cx="1180561" cy="572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51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532F10-7027-CB3E-9158-E95E37E68C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889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B8F0743-1802-39C6-17D0-C659558D26CA}"/>
              </a:ext>
            </a:extLst>
          </p:cNvPr>
          <p:cNvSpPr/>
          <p:nvPr/>
        </p:nvSpPr>
        <p:spPr bwMode="white">
          <a:xfrm>
            <a:off x="1714016" y="3607769"/>
            <a:ext cx="409388" cy="276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E573FAE-33B5-F4EC-C13D-04DEF77E9E22}"/>
              </a:ext>
            </a:extLst>
          </p:cNvPr>
          <p:cNvSpPr/>
          <p:nvPr/>
        </p:nvSpPr>
        <p:spPr bwMode="white">
          <a:xfrm>
            <a:off x="2370942" y="3617302"/>
            <a:ext cx="295140" cy="238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E3B40B-D27E-2CA9-6968-9BC5C7A1943D}"/>
              </a:ext>
            </a:extLst>
          </p:cNvPr>
          <p:cNvSpPr/>
          <p:nvPr/>
        </p:nvSpPr>
        <p:spPr bwMode="white">
          <a:xfrm>
            <a:off x="2999305" y="3607769"/>
            <a:ext cx="247537" cy="276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3739EBA-E52C-930B-0CC4-5A6B55A8B4C5}"/>
              </a:ext>
            </a:extLst>
          </p:cNvPr>
          <p:cNvSpPr/>
          <p:nvPr/>
        </p:nvSpPr>
        <p:spPr bwMode="white">
          <a:xfrm>
            <a:off x="3922809" y="3607769"/>
            <a:ext cx="409388" cy="276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8850282-74E6-7C96-B365-49A9DC2DB3D8}"/>
              </a:ext>
            </a:extLst>
          </p:cNvPr>
          <p:cNvSpPr/>
          <p:nvPr/>
        </p:nvSpPr>
        <p:spPr bwMode="white">
          <a:xfrm>
            <a:off x="7502578" y="3607769"/>
            <a:ext cx="418909" cy="276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B2FB0AD-0A6E-1511-B963-55B6F5C1FA31}"/>
              </a:ext>
            </a:extLst>
          </p:cNvPr>
          <p:cNvSpPr/>
          <p:nvPr/>
        </p:nvSpPr>
        <p:spPr bwMode="white">
          <a:xfrm>
            <a:off x="8159504" y="3712636"/>
            <a:ext cx="285619" cy="38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2115870-DB7A-130D-2715-BED2FEE282A8}"/>
              </a:ext>
            </a:extLst>
          </p:cNvPr>
          <p:cNvSpPr/>
          <p:nvPr/>
        </p:nvSpPr>
        <p:spPr bwMode="white">
          <a:xfrm>
            <a:off x="8797388" y="3607769"/>
            <a:ext cx="238016" cy="276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94D4C96-B1C9-F822-C5A1-DDC6E6C41777}"/>
              </a:ext>
            </a:extLst>
          </p:cNvPr>
          <p:cNvSpPr/>
          <p:nvPr/>
        </p:nvSpPr>
        <p:spPr bwMode="white">
          <a:xfrm>
            <a:off x="9711371" y="3607769"/>
            <a:ext cx="361785" cy="276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02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EF5FFE-2027-3762-964F-7CA3BB6FAD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000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A553DA6-8004-D54D-C42E-C93D59437B88}"/>
              </a:ext>
            </a:extLst>
          </p:cNvPr>
          <p:cNvSpPr/>
          <p:nvPr/>
        </p:nvSpPr>
        <p:spPr bwMode="white">
          <a:xfrm>
            <a:off x="1628330" y="2671414"/>
            <a:ext cx="266578" cy="285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651EC97-5462-90E7-E13D-15E796A9840C}"/>
              </a:ext>
            </a:extLst>
          </p:cNvPr>
          <p:cNvSpPr/>
          <p:nvPr/>
        </p:nvSpPr>
        <p:spPr bwMode="white">
          <a:xfrm>
            <a:off x="2628000" y="2671414"/>
            <a:ext cx="247537" cy="285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0A819BB-36FC-D101-4D0C-2B0ECA827192}"/>
              </a:ext>
            </a:extLst>
          </p:cNvPr>
          <p:cNvSpPr/>
          <p:nvPr/>
        </p:nvSpPr>
        <p:spPr bwMode="white">
          <a:xfrm>
            <a:off x="3627669" y="2671414"/>
            <a:ext cx="247537" cy="285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5352B6A-0443-30B1-198E-9D2D73310894}"/>
              </a:ext>
            </a:extLst>
          </p:cNvPr>
          <p:cNvSpPr/>
          <p:nvPr/>
        </p:nvSpPr>
        <p:spPr bwMode="white">
          <a:xfrm>
            <a:off x="7426413" y="2671414"/>
            <a:ext cx="247537" cy="285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D7B91E7-1CCA-6993-C51F-767725DFFC72}"/>
              </a:ext>
            </a:extLst>
          </p:cNvPr>
          <p:cNvSpPr/>
          <p:nvPr/>
        </p:nvSpPr>
        <p:spPr bwMode="white">
          <a:xfrm>
            <a:off x="8416561" y="2671414"/>
            <a:ext cx="247537" cy="285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5A1BE10-92BF-B058-AC5F-F3A1D3DA3643}"/>
              </a:ext>
            </a:extLst>
          </p:cNvPr>
          <p:cNvSpPr/>
          <p:nvPr/>
        </p:nvSpPr>
        <p:spPr bwMode="white">
          <a:xfrm>
            <a:off x="9406710" y="2680939"/>
            <a:ext cx="247537" cy="276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FBDA16B2-2A11-5ADE-3CD1-869DFB835D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429000"/>
            <a:ext cx="11520000" cy="2768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9DCC997-8E07-B0EB-D297-0450A0DCDAFA}"/>
              </a:ext>
            </a:extLst>
          </p:cNvPr>
          <p:cNvSpPr/>
          <p:nvPr/>
        </p:nvSpPr>
        <p:spPr bwMode="white">
          <a:xfrm>
            <a:off x="1694975" y="5691372"/>
            <a:ext cx="418909" cy="286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DF60554-155A-D2E1-4E86-35E0E51227BE}"/>
              </a:ext>
            </a:extLst>
          </p:cNvPr>
          <p:cNvSpPr/>
          <p:nvPr/>
        </p:nvSpPr>
        <p:spPr bwMode="white">
          <a:xfrm>
            <a:off x="2351900" y="5796377"/>
            <a:ext cx="276099" cy="47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E8DDF8B-ECCC-D729-44E8-F26ED29EB164}"/>
              </a:ext>
            </a:extLst>
          </p:cNvPr>
          <p:cNvSpPr/>
          <p:nvPr/>
        </p:nvSpPr>
        <p:spPr bwMode="white">
          <a:xfrm>
            <a:off x="2980264" y="5691372"/>
            <a:ext cx="247537" cy="286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A7266DE-4221-4D4E-C1A7-851C4E47CBD9}"/>
              </a:ext>
            </a:extLst>
          </p:cNvPr>
          <p:cNvSpPr/>
          <p:nvPr/>
        </p:nvSpPr>
        <p:spPr bwMode="white">
          <a:xfrm>
            <a:off x="3561024" y="5796377"/>
            <a:ext cx="285619" cy="47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2618947-5AE4-6D0D-2F09-1735A17DD201}"/>
              </a:ext>
            </a:extLst>
          </p:cNvPr>
          <p:cNvSpPr/>
          <p:nvPr/>
        </p:nvSpPr>
        <p:spPr bwMode="white">
          <a:xfrm>
            <a:off x="4189388" y="5691372"/>
            <a:ext cx="247537" cy="286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171D4AA-6030-44B8-4BC2-21DFD5365EE2}"/>
              </a:ext>
            </a:extLst>
          </p:cNvPr>
          <p:cNvSpPr/>
          <p:nvPr/>
        </p:nvSpPr>
        <p:spPr bwMode="white">
          <a:xfrm>
            <a:off x="5189057" y="5691372"/>
            <a:ext cx="247537" cy="286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32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CA62E9-BF37-F370-EAB6-ACB7A31645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746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2F4B48C-EE5F-2B1D-888A-BEE035EC5EA3}"/>
              </a:ext>
            </a:extLst>
          </p:cNvPr>
          <p:cNvSpPr/>
          <p:nvPr/>
        </p:nvSpPr>
        <p:spPr bwMode="white">
          <a:xfrm>
            <a:off x="7074148" y="2235512"/>
            <a:ext cx="409388" cy="276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7CA1C4A-C969-66B0-F49B-DC2C3C271ABB}"/>
              </a:ext>
            </a:extLst>
          </p:cNvPr>
          <p:cNvSpPr/>
          <p:nvPr/>
        </p:nvSpPr>
        <p:spPr bwMode="white">
          <a:xfrm>
            <a:off x="7731074" y="2330873"/>
            <a:ext cx="285619" cy="47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12CB296-7148-43D4-D17B-B631777D8EB2}"/>
              </a:ext>
            </a:extLst>
          </p:cNvPr>
          <p:cNvSpPr/>
          <p:nvPr/>
        </p:nvSpPr>
        <p:spPr bwMode="white">
          <a:xfrm>
            <a:off x="8349917" y="2235512"/>
            <a:ext cx="247537" cy="276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B86E03E-80D7-733B-FE52-F73C811101F9}"/>
              </a:ext>
            </a:extLst>
          </p:cNvPr>
          <p:cNvSpPr/>
          <p:nvPr/>
        </p:nvSpPr>
        <p:spPr bwMode="white">
          <a:xfrm>
            <a:off x="9282942" y="2225976"/>
            <a:ext cx="409388" cy="286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79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1E59FC-FE79-54D4-D05A-11987C8BD3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36496"/>
            <a:ext cx="11520000" cy="3894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F46F12C-D360-FC20-CBD5-F6626F4807FA}"/>
              </a:ext>
            </a:extLst>
          </p:cNvPr>
          <p:cNvSpPr/>
          <p:nvPr/>
        </p:nvSpPr>
        <p:spPr bwMode="white">
          <a:xfrm>
            <a:off x="2858703" y="3108958"/>
            <a:ext cx="6015790" cy="1068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9747A474-7F80-D018-4139-19BAAAE2A9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4030518"/>
            <a:ext cx="11520000" cy="2685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433DF23-FEDD-6A16-2181-A47EE9CE811A}"/>
              </a:ext>
            </a:extLst>
          </p:cNvPr>
          <p:cNvSpPr/>
          <p:nvPr/>
        </p:nvSpPr>
        <p:spPr bwMode="white">
          <a:xfrm>
            <a:off x="4084661" y="4249513"/>
            <a:ext cx="247537" cy="27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1EF7745-CD4C-D256-806D-FCF2206162BE}"/>
              </a:ext>
            </a:extLst>
          </p:cNvPr>
          <p:cNvSpPr/>
          <p:nvPr/>
        </p:nvSpPr>
        <p:spPr bwMode="white">
          <a:xfrm>
            <a:off x="7236000" y="6182390"/>
            <a:ext cx="247537" cy="27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FA3ADB7-6312-C4B1-D6DA-B7358385823E}"/>
              </a:ext>
            </a:extLst>
          </p:cNvPr>
          <p:cNvSpPr/>
          <p:nvPr/>
        </p:nvSpPr>
        <p:spPr bwMode="white">
          <a:xfrm>
            <a:off x="7816760" y="6191912"/>
            <a:ext cx="295140" cy="238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B1D243B-3EF8-6DD7-8560-85DC3E07226C}"/>
              </a:ext>
            </a:extLst>
          </p:cNvPr>
          <p:cNvSpPr/>
          <p:nvPr/>
        </p:nvSpPr>
        <p:spPr bwMode="white">
          <a:xfrm>
            <a:off x="8378479" y="6182390"/>
            <a:ext cx="361785" cy="27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6E22FF09-D2C4-4278-B933-BC058F89AE29}"/>
              </a:ext>
            </a:extLst>
          </p:cNvPr>
          <p:cNvSpPr/>
          <p:nvPr/>
        </p:nvSpPr>
        <p:spPr bwMode="white">
          <a:xfrm>
            <a:off x="9368628" y="6182390"/>
            <a:ext cx="409388" cy="27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19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96C052-7169-4F87-B6EE-055EFD246D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832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7B8C2C0-B05D-F65A-F215-99812DE3D023}"/>
              </a:ext>
            </a:extLst>
          </p:cNvPr>
          <p:cNvSpPr/>
          <p:nvPr/>
        </p:nvSpPr>
        <p:spPr bwMode="white">
          <a:xfrm>
            <a:off x="3104033" y="2921541"/>
            <a:ext cx="1409057" cy="286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350EAB2-C913-6DD6-AD5C-F3FC655ABC7A}"/>
              </a:ext>
            </a:extLst>
          </p:cNvPr>
          <p:cNvSpPr/>
          <p:nvPr/>
        </p:nvSpPr>
        <p:spPr bwMode="white">
          <a:xfrm>
            <a:off x="4157134" y="3500967"/>
            <a:ext cx="486834" cy="495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58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1C7F7F-E7BB-C72C-3E89-8EB03E9249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854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EA61785-5D2E-DAF2-96CE-37E0EF99037B}"/>
              </a:ext>
            </a:extLst>
          </p:cNvPr>
          <p:cNvSpPr/>
          <p:nvPr/>
        </p:nvSpPr>
        <p:spPr bwMode="white">
          <a:xfrm>
            <a:off x="1333190" y="2789929"/>
            <a:ext cx="361785" cy="276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9859CE-4F1B-CDFC-CED0-6A45AE274ED6}"/>
              </a:ext>
            </a:extLst>
          </p:cNvPr>
          <p:cNvSpPr/>
          <p:nvPr/>
        </p:nvSpPr>
        <p:spPr bwMode="white">
          <a:xfrm>
            <a:off x="5065289" y="2913963"/>
            <a:ext cx="361785" cy="152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DD09058-F2C4-AF72-36F2-00C7F0562ACC}"/>
              </a:ext>
            </a:extLst>
          </p:cNvPr>
          <p:cNvSpPr/>
          <p:nvPr/>
        </p:nvSpPr>
        <p:spPr bwMode="white">
          <a:xfrm>
            <a:off x="5893586" y="2913963"/>
            <a:ext cx="361785" cy="152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C25397E-A5CD-839C-08BD-A5F58E4602AA}"/>
              </a:ext>
            </a:extLst>
          </p:cNvPr>
          <p:cNvSpPr/>
          <p:nvPr/>
        </p:nvSpPr>
        <p:spPr bwMode="white">
          <a:xfrm>
            <a:off x="9635206" y="2789929"/>
            <a:ext cx="361785" cy="276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A10B285-1A94-539B-6721-4E9D291937FA}"/>
              </a:ext>
            </a:extLst>
          </p:cNvPr>
          <p:cNvSpPr/>
          <p:nvPr/>
        </p:nvSpPr>
        <p:spPr bwMode="white">
          <a:xfrm>
            <a:off x="1714016" y="3763120"/>
            <a:ext cx="437950" cy="286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3B37ACA-7E13-7117-F5BD-8D8B6F0F7F42}"/>
              </a:ext>
            </a:extLst>
          </p:cNvPr>
          <p:cNvSpPr/>
          <p:nvPr/>
        </p:nvSpPr>
        <p:spPr bwMode="white">
          <a:xfrm>
            <a:off x="5474677" y="3772661"/>
            <a:ext cx="352264" cy="276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B9F7EC3-CAC5-FBFB-CCC3-C4FB44067292}"/>
              </a:ext>
            </a:extLst>
          </p:cNvPr>
          <p:cNvSpPr/>
          <p:nvPr/>
        </p:nvSpPr>
        <p:spPr bwMode="white">
          <a:xfrm>
            <a:off x="9282942" y="3763120"/>
            <a:ext cx="247537" cy="286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45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F8B705-1AE0-D5F1-CCD3-B4948CFBBE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9" t="21024" r="34351" b="21524"/>
          <a:stretch/>
        </p:blipFill>
        <p:spPr>
          <a:xfrm>
            <a:off x="3759200" y="2749550"/>
            <a:ext cx="4673600" cy="1358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30C767-3FCE-BC4C-95DD-BAF9EA88E1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476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3B396DC-C5A3-BCB1-20DE-8265ADBA5EF2}"/>
              </a:ext>
            </a:extLst>
          </p:cNvPr>
          <p:cNvSpPr/>
          <p:nvPr/>
        </p:nvSpPr>
        <p:spPr bwMode="white">
          <a:xfrm>
            <a:off x="2742247" y="3633255"/>
            <a:ext cx="428429" cy="276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64720AE-9892-D3AE-D1B6-BAECA79D2B12}"/>
              </a:ext>
            </a:extLst>
          </p:cNvPr>
          <p:cNvSpPr/>
          <p:nvPr/>
        </p:nvSpPr>
        <p:spPr bwMode="white">
          <a:xfrm>
            <a:off x="5379471" y="3633255"/>
            <a:ext cx="409388" cy="285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88A0A5A-FF05-1C80-04E3-2AC0B01445FC}"/>
              </a:ext>
            </a:extLst>
          </p:cNvPr>
          <p:cNvSpPr/>
          <p:nvPr/>
        </p:nvSpPr>
        <p:spPr bwMode="white">
          <a:xfrm>
            <a:off x="8016694" y="3633255"/>
            <a:ext cx="418909" cy="285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87EE597-07DF-6462-D784-AB4598BC9DE7}"/>
              </a:ext>
            </a:extLst>
          </p:cNvPr>
          <p:cNvSpPr/>
          <p:nvPr/>
        </p:nvSpPr>
        <p:spPr bwMode="white">
          <a:xfrm>
            <a:off x="10625355" y="3633255"/>
            <a:ext cx="447471" cy="285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82876B3-E4DA-442D-42B8-9AB22B3F4D0C}"/>
              </a:ext>
            </a:extLst>
          </p:cNvPr>
          <p:cNvSpPr/>
          <p:nvPr/>
        </p:nvSpPr>
        <p:spPr bwMode="white">
          <a:xfrm>
            <a:off x="2532793" y="4214260"/>
            <a:ext cx="799735" cy="371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39464ED-98C5-AC0B-73F2-58F11676F76D}"/>
              </a:ext>
            </a:extLst>
          </p:cNvPr>
          <p:cNvSpPr/>
          <p:nvPr/>
        </p:nvSpPr>
        <p:spPr bwMode="white">
          <a:xfrm>
            <a:off x="5170016" y="4214260"/>
            <a:ext cx="799735" cy="371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7FD5DE3-B3D1-F568-4784-FE9D135CB519}"/>
              </a:ext>
            </a:extLst>
          </p:cNvPr>
          <p:cNvSpPr/>
          <p:nvPr/>
        </p:nvSpPr>
        <p:spPr bwMode="white">
          <a:xfrm>
            <a:off x="7807239" y="4214260"/>
            <a:ext cx="809256" cy="371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F24133E-5405-FEDE-0CD3-7D55391F2416}"/>
              </a:ext>
            </a:extLst>
          </p:cNvPr>
          <p:cNvSpPr/>
          <p:nvPr/>
        </p:nvSpPr>
        <p:spPr bwMode="white">
          <a:xfrm>
            <a:off x="10444462" y="4214260"/>
            <a:ext cx="818776" cy="371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04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21BC80-7EA1-C987-E2C5-1E845C7F72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021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E38E0C1-4364-DAB3-C74C-0304800AA2E8}"/>
              </a:ext>
            </a:extLst>
          </p:cNvPr>
          <p:cNvSpPr/>
          <p:nvPr/>
        </p:nvSpPr>
        <p:spPr bwMode="white">
          <a:xfrm>
            <a:off x="1647371" y="1185797"/>
            <a:ext cx="418909" cy="276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03EE449-5B1B-082F-A255-4B76E6DE44B5}"/>
              </a:ext>
            </a:extLst>
          </p:cNvPr>
          <p:cNvSpPr/>
          <p:nvPr/>
        </p:nvSpPr>
        <p:spPr bwMode="white">
          <a:xfrm>
            <a:off x="3027867" y="1185797"/>
            <a:ext cx="428429" cy="276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0502543-8F21-D4A6-EC98-8CD69500805F}"/>
              </a:ext>
            </a:extLst>
          </p:cNvPr>
          <p:cNvSpPr/>
          <p:nvPr/>
        </p:nvSpPr>
        <p:spPr bwMode="white">
          <a:xfrm>
            <a:off x="3722876" y="1185797"/>
            <a:ext cx="409388" cy="276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41C75E1-9EC4-9CF2-8DF0-5A55DBEFC069}"/>
              </a:ext>
            </a:extLst>
          </p:cNvPr>
          <p:cNvSpPr/>
          <p:nvPr/>
        </p:nvSpPr>
        <p:spPr bwMode="white">
          <a:xfrm>
            <a:off x="5170016" y="1185797"/>
            <a:ext cx="247537" cy="276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029D279-6D35-1D85-AE3E-B36EB21A89C9}"/>
              </a:ext>
            </a:extLst>
          </p:cNvPr>
          <p:cNvSpPr/>
          <p:nvPr/>
        </p:nvSpPr>
        <p:spPr bwMode="white">
          <a:xfrm>
            <a:off x="5855504" y="1185797"/>
            <a:ext cx="247537" cy="276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BA32549-5B95-FADD-EB3C-8ABCD9971783}"/>
              </a:ext>
            </a:extLst>
          </p:cNvPr>
          <p:cNvSpPr/>
          <p:nvPr/>
        </p:nvSpPr>
        <p:spPr bwMode="white">
          <a:xfrm>
            <a:off x="7940528" y="1185797"/>
            <a:ext cx="418909" cy="276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AAF68F4-CA97-FA6C-FA78-03620CA1C505}"/>
              </a:ext>
            </a:extLst>
          </p:cNvPr>
          <p:cNvSpPr/>
          <p:nvPr/>
        </p:nvSpPr>
        <p:spPr bwMode="white">
          <a:xfrm>
            <a:off x="9321024" y="1185797"/>
            <a:ext cx="418909" cy="276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06446A8-3995-CC89-2721-3685C129B53E}"/>
              </a:ext>
            </a:extLst>
          </p:cNvPr>
          <p:cNvSpPr/>
          <p:nvPr/>
        </p:nvSpPr>
        <p:spPr bwMode="white">
          <a:xfrm>
            <a:off x="10016033" y="1185797"/>
            <a:ext cx="409388" cy="276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46F9856-617A-185E-5AFE-2F81742A9304}"/>
              </a:ext>
            </a:extLst>
          </p:cNvPr>
          <p:cNvSpPr/>
          <p:nvPr/>
        </p:nvSpPr>
        <p:spPr bwMode="white">
          <a:xfrm>
            <a:off x="5360429" y="1957610"/>
            <a:ext cx="418909" cy="285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736994F-D7B3-B6D6-9816-0FD7D698052F}"/>
              </a:ext>
            </a:extLst>
          </p:cNvPr>
          <p:cNvSpPr/>
          <p:nvPr/>
        </p:nvSpPr>
        <p:spPr bwMode="white">
          <a:xfrm>
            <a:off x="8330876" y="1957610"/>
            <a:ext cx="437950" cy="285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39DEAAA-6DDA-D0C3-FD35-F4D3A3FB8C3F}"/>
              </a:ext>
            </a:extLst>
          </p:cNvPr>
          <p:cNvSpPr/>
          <p:nvPr/>
        </p:nvSpPr>
        <p:spPr bwMode="white">
          <a:xfrm>
            <a:off x="7064628" y="2586494"/>
            <a:ext cx="409388" cy="285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1703E3F-E55A-1149-B89C-6F216DB9F60A}"/>
              </a:ext>
            </a:extLst>
          </p:cNvPr>
          <p:cNvSpPr/>
          <p:nvPr/>
        </p:nvSpPr>
        <p:spPr bwMode="white">
          <a:xfrm>
            <a:off x="1580727" y="3205850"/>
            <a:ext cx="418909" cy="285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FB57C9B-A050-80BF-051B-F2E8B5823FD8}"/>
              </a:ext>
            </a:extLst>
          </p:cNvPr>
          <p:cNvSpPr/>
          <p:nvPr/>
        </p:nvSpPr>
        <p:spPr bwMode="white">
          <a:xfrm>
            <a:off x="3104033" y="3205850"/>
            <a:ext cx="437950" cy="285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AE382FB-E0A2-A364-98BC-E484C315B5A5}"/>
              </a:ext>
            </a:extLst>
          </p:cNvPr>
          <p:cNvSpPr/>
          <p:nvPr/>
        </p:nvSpPr>
        <p:spPr bwMode="white">
          <a:xfrm>
            <a:off x="5541322" y="3825206"/>
            <a:ext cx="399867" cy="285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958B90C3-F868-B993-5329-FBEC83F3D78F}"/>
              </a:ext>
            </a:extLst>
          </p:cNvPr>
          <p:cNvSpPr/>
          <p:nvPr/>
        </p:nvSpPr>
        <p:spPr bwMode="white">
          <a:xfrm>
            <a:off x="10263570" y="3825206"/>
            <a:ext cx="247536" cy="285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79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4971C2-3E03-3371-29BF-37FB37363E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461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0B7D73D-7800-6FE0-7973-2936431F92D2}"/>
              </a:ext>
            </a:extLst>
          </p:cNvPr>
          <p:cNvSpPr/>
          <p:nvPr/>
        </p:nvSpPr>
        <p:spPr bwMode="white">
          <a:xfrm>
            <a:off x="2151966" y="1358804"/>
            <a:ext cx="418909" cy="286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636F902-6B52-4BB5-E9E6-D2F80595F7CC}"/>
              </a:ext>
            </a:extLst>
          </p:cNvPr>
          <p:cNvSpPr/>
          <p:nvPr/>
        </p:nvSpPr>
        <p:spPr bwMode="white">
          <a:xfrm>
            <a:off x="4855834" y="1358804"/>
            <a:ext cx="409388" cy="286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A8F7800-1027-8319-53B0-67A9D8D6CC9D}"/>
              </a:ext>
            </a:extLst>
          </p:cNvPr>
          <p:cNvSpPr/>
          <p:nvPr/>
        </p:nvSpPr>
        <p:spPr bwMode="white">
          <a:xfrm>
            <a:off x="1961553" y="2179367"/>
            <a:ext cx="418909" cy="286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77BE487-43D0-01AF-CBC3-E768BC82EE5A}"/>
              </a:ext>
            </a:extLst>
          </p:cNvPr>
          <p:cNvSpPr/>
          <p:nvPr/>
        </p:nvSpPr>
        <p:spPr bwMode="white">
          <a:xfrm>
            <a:off x="4855834" y="2179367"/>
            <a:ext cx="409388" cy="286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BB231D4-613E-E497-82BB-0F60EFAC0FBB}"/>
              </a:ext>
            </a:extLst>
          </p:cNvPr>
          <p:cNvSpPr/>
          <p:nvPr/>
        </p:nvSpPr>
        <p:spPr bwMode="white">
          <a:xfrm>
            <a:off x="8921157" y="2179367"/>
            <a:ext cx="399867" cy="286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8DA19ABE-2529-6884-1CDC-F3F05F7C2E9D}"/>
              </a:ext>
            </a:extLst>
          </p:cNvPr>
          <p:cNvSpPr/>
          <p:nvPr/>
        </p:nvSpPr>
        <p:spPr bwMode="white">
          <a:xfrm>
            <a:off x="8721223" y="1358804"/>
            <a:ext cx="399867" cy="286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085C0840-153E-E0C2-D3A1-F9BF5303B4C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713687"/>
            <a:ext cx="11520000" cy="1585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BFBCE8A-5114-18C8-864D-C61A5BCB3392}"/>
              </a:ext>
            </a:extLst>
          </p:cNvPr>
          <p:cNvSpPr/>
          <p:nvPr/>
        </p:nvSpPr>
        <p:spPr bwMode="white">
          <a:xfrm>
            <a:off x="2923140" y="3879038"/>
            <a:ext cx="257057" cy="286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2D30542-D3C2-2A59-209A-A7A81D5BD815}"/>
              </a:ext>
            </a:extLst>
          </p:cNvPr>
          <p:cNvSpPr/>
          <p:nvPr/>
        </p:nvSpPr>
        <p:spPr bwMode="white">
          <a:xfrm>
            <a:off x="7055107" y="3879038"/>
            <a:ext cx="428429" cy="286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CF9B985-5DEF-4D5D-105A-81FB1EEF71D9}"/>
              </a:ext>
            </a:extLst>
          </p:cNvPr>
          <p:cNvSpPr/>
          <p:nvPr/>
        </p:nvSpPr>
        <p:spPr bwMode="white">
          <a:xfrm>
            <a:off x="10263570" y="3879038"/>
            <a:ext cx="247536" cy="286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8210BBD6-4BD9-EA5D-D259-F9B66B02A9E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88" y="4392977"/>
            <a:ext cx="11520000" cy="1971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68E2D1E-7696-44E9-7A1A-5646D6AA46D7}"/>
              </a:ext>
            </a:extLst>
          </p:cNvPr>
          <p:cNvSpPr/>
          <p:nvPr/>
        </p:nvSpPr>
        <p:spPr bwMode="white">
          <a:xfrm>
            <a:off x="5337202" y="4488199"/>
            <a:ext cx="409388" cy="285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A7F8AAF-3614-9162-932B-535B1A7B098C}"/>
              </a:ext>
            </a:extLst>
          </p:cNvPr>
          <p:cNvSpPr/>
          <p:nvPr/>
        </p:nvSpPr>
        <p:spPr bwMode="white">
          <a:xfrm>
            <a:off x="7108045" y="4488199"/>
            <a:ext cx="247537" cy="285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33EDC49-DEE8-85A7-5A14-A0E03D639851}"/>
              </a:ext>
            </a:extLst>
          </p:cNvPr>
          <p:cNvSpPr/>
          <p:nvPr/>
        </p:nvSpPr>
        <p:spPr bwMode="white">
          <a:xfrm>
            <a:off x="1824078" y="5887967"/>
            <a:ext cx="247537" cy="276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2F149DB-174B-903A-5921-00F478C14CF9}"/>
              </a:ext>
            </a:extLst>
          </p:cNvPr>
          <p:cNvSpPr/>
          <p:nvPr/>
        </p:nvSpPr>
        <p:spPr bwMode="white">
          <a:xfrm>
            <a:off x="3375945" y="5887967"/>
            <a:ext cx="247537" cy="276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63F319F5-B254-D34D-3C4B-C496CF3CE9A1}"/>
              </a:ext>
            </a:extLst>
          </p:cNvPr>
          <p:cNvSpPr/>
          <p:nvPr/>
        </p:nvSpPr>
        <p:spPr bwMode="white">
          <a:xfrm>
            <a:off x="4851648" y="5887967"/>
            <a:ext cx="361785" cy="276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7DA269ED-8E61-D916-C7F9-D63AE55D8CB5}"/>
              </a:ext>
            </a:extLst>
          </p:cNvPr>
          <p:cNvSpPr/>
          <p:nvPr/>
        </p:nvSpPr>
        <p:spPr bwMode="white">
          <a:xfrm>
            <a:off x="6393995" y="5887967"/>
            <a:ext cx="418909" cy="276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7BE964BB-FAE9-74A7-AC07-C079893A9EB7}"/>
              </a:ext>
            </a:extLst>
          </p:cNvPr>
          <p:cNvSpPr/>
          <p:nvPr/>
        </p:nvSpPr>
        <p:spPr bwMode="white">
          <a:xfrm>
            <a:off x="7936342" y="5887967"/>
            <a:ext cx="418909" cy="276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10286163-F8A3-CF2F-9E27-C77E0CC36F11}"/>
              </a:ext>
            </a:extLst>
          </p:cNvPr>
          <p:cNvSpPr/>
          <p:nvPr/>
        </p:nvSpPr>
        <p:spPr bwMode="white">
          <a:xfrm>
            <a:off x="9459648" y="5887967"/>
            <a:ext cx="437950" cy="276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17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D9E475-8372-4455-E34B-A7CFF94EC1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766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BEE3116-53D4-AB28-748C-14385F7EC252}"/>
              </a:ext>
            </a:extLst>
          </p:cNvPr>
          <p:cNvSpPr/>
          <p:nvPr/>
        </p:nvSpPr>
        <p:spPr bwMode="white">
          <a:xfrm>
            <a:off x="4646380" y="1425013"/>
            <a:ext cx="428429" cy="371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7E82B72-ADB5-ADD9-8853-A0C9C6259B2E}"/>
              </a:ext>
            </a:extLst>
          </p:cNvPr>
          <p:cNvSpPr/>
          <p:nvPr/>
        </p:nvSpPr>
        <p:spPr bwMode="white">
          <a:xfrm>
            <a:off x="9682809" y="2817371"/>
            <a:ext cx="437950" cy="371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63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DC7285-EAAE-CB4B-24C7-78A20E2484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807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02AE4F2-219D-9316-56A5-44FB698B3AF5}"/>
              </a:ext>
            </a:extLst>
          </p:cNvPr>
          <p:cNvSpPr/>
          <p:nvPr/>
        </p:nvSpPr>
        <p:spPr bwMode="white">
          <a:xfrm>
            <a:off x="6398181" y="452550"/>
            <a:ext cx="428429" cy="362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7F8E13C1-0662-E5E3-E1C0-AAAF34184AE8}"/>
              </a:ext>
            </a:extLst>
          </p:cNvPr>
          <p:cNvSpPr/>
          <p:nvPr/>
        </p:nvSpPr>
        <p:spPr bwMode="white">
          <a:xfrm>
            <a:off x="9245655" y="2433750"/>
            <a:ext cx="1592391" cy="790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63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FC319A-1020-A6A5-13C0-73518C92FD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848767"/>
            <a:ext cx="11520000" cy="4787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F0B4EE5-9FEE-9295-0926-E85C34DDE2E9}"/>
              </a:ext>
            </a:extLst>
          </p:cNvPr>
          <p:cNvSpPr/>
          <p:nvPr/>
        </p:nvSpPr>
        <p:spPr bwMode="white">
          <a:xfrm>
            <a:off x="2532793" y="1716636"/>
            <a:ext cx="428429" cy="371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7B25DBE-6F86-D7EC-8121-7AE1CC94410C}"/>
              </a:ext>
            </a:extLst>
          </p:cNvPr>
          <p:cNvSpPr/>
          <p:nvPr/>
        </p:nvSpPr>
        <p:spPr bwMode="white">
          <a:xfrm>
            <a:off x="9311504" y="3109043"/>
            <a:ext cx="428429" cy="371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F519B1F-75D9-14E7-0FFF-43E3B71E2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5873" y="281770"/>
            <a:ext cx="1742173" cy="158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1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B44534-3A6E-6E07-3F98-ECE88FA213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631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7B3BC8F-4481-E781-F2D7-CA3302E865D3}"/>
              </a:ext>
            </a:extLst>
          </p:cNvPr>
          <p:cNvSpPr/>
          <p:nvPr/>
        </p:nvSpPr>
        <p:spPr bwMode="white">
          <a:xfrm>
            <a:off x="2723206" y="2158145"/>
            <a:ext cx="428429" cy="276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723FFB0-1A26-D3E9-7EA6-51E09C86F69E}"/>
              </a:ext>
            </a:extLst>
          </p:cNvPr>
          <p:cNvSpPr/>
          <p:nvPr/>
        </p:nvSpPr>
        <p:spPr bwMode="white">
          <a:xfrm>
            <a:off x="5246181" y="2158145"/>
            <a:ext cx="409388" cy="276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3841803-12F9-F86C-5202-D6C080B1BCE5}"/>
              </a:ext>
            </a:extLst>
          </p:cNvPr>
          <p:cNvSpPr/>
          <p:nvPr/>
        </p:nvSpPr>
        <p:spPr bwMode="white">
          <a:xfrm>
            <a:off x="7921487" y="2158145"/>
            <a:ext cx="266578" cy="276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AEE71B6-BFAB-8292-8ED2-D40953A7D782}"/>
              </a:ext>
            </a:extLst>
          </p:cNvPr>
          <p:cNvSpPr/>
          <p:nvPr/>
        </p:nvSpPr>
        <p:spPr bwMode="white">
          <a:xfrm>
            <a:off x="10663438" y="2158145"/>
            <a:ext cx="428429" cy="276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673C3F1-1087-9204-605D-BD6CFC5A883E}"/>
              </a:ext>
            </a:extLst>
          </p:cNvPr>
          <p:cNvSpPr/>
          <p:nvPr/>
        </p:nvSpPr>
        <p:spPr bwMode="white">
          <a:xfrm>
            <a:off x="2723206" y="2853889"/>
            <a:ext cx="418909" cy="276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D61808F-B337-15BF-07D4-1E6B5F4A8241}"/>
              </a:ext>
            </a:extLst>
          </p:cNvPr>
          <p:cNvSpPr/>
          <p:nvPr/>
        </p:nvSpPr>
        <p:spPr bwMode="white">
          <a:xfrm>
            <a:off x="5408033" y="2853889"/>
            <a:ext cx="247537" cy="276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FC57151-716C-B569-4ED0-8C5BE65DDF19}"/>
              </a:ext>
            </a:extLst>
          </p:cNvPr>
          <p:cNvSpPr/>
          <p:nvPr/>
        </p:nvSpPr>
        <p:spPr bwMode="white">
          <a:xfrm>
            <a:off x="7759636" y="2853889"/>
            <a:ext cx="418909" cy="276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51ED684-C9CF-2048-227A-92BA41D630AA}"/>
              </a:ext>
            </a:extLst>
          </p:cNvPr>
          <p:cNvSpPr/>
          <p:nvPr/>
        </p:nvSpPr>
        <p:spPr bwMode="white">
          <a:xfrm>
            <a:off x="10825289" y="2853889"/>
            <a:ext cx="257057" cy="276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15992E8-3BA9-AA10-D028-507E7A9E68E6}"/>
              </a:ext>
            </a:extLst>
          </p:cNvPr>
          <p:cNvSpPr/>
          <p:nvPr/>
        </p:nvSpPr>
        <p:spPr bwMode="white">
          <a:xfrm>
            <a:off x="2723206" y="3549632"/>
            <a:ext cx="418909" cy="285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3B86FCE-A9FF-19D3-C975-1D135D2E2275}"/>
              </a:ext>
            </a:extLst>
          </p:cNvPr>
          <p:cNvSpPr/>
          <p:nvPr/>
        </p:nvSpPr>
        <p:spPr bwMode="white">
          <a:xfrm>
            <a:off x="5246181" y="3549632"/>
            <a:ext cx="409388" cy="285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AF3A562-6BCD-F49B-77AD-827CD3018D9F}"/>
              </a:ext>
            </a:extLst>
          </p:cNvPr>
          <p:cNvSpPr/>
          <p:nvPr/>
        </p:nvSpPr>
        <p:spPr bwMode="white">
          <a:xfrm>
            <a:off x="7759636" y="3549632"/>
            <a:ext cx="418909" cy="285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E4DB287-A4EA-FE63-321C-992D8B5444D2}"/>
              </a:ext>
            </a:extLst>
          </p:cNvPr>
          <p:cNvSpPr/>
          <p:nvPr/>
        </p:nvSpPr>
        <p:spPr bwMode="white">
          <a:xfrm>
            <a:off x="10853851" y="3549632"/>
            <a:ext cx="418909" cy="285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84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5</cp:revision>
  <dcterms:created xsi:type="dcterms:W3CDTF">2023-07-03T01:47:42Z</dcterms:created>
  <dcterms:modified xsi:type="dcterms:W3CDTF">2024-08-02T10:01:00Z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