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BEED93-2746-F715-3842-2F9A902357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19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B585A2-6CAD-4D36-B58D-F51B5645714D}"/>
              </a:ext>
            </a:extLst>
          </p:cNvPr>
          <p:cNvSpPr/>
          <p:nvPr/>
        </p:nvSpPr>
        <p:spPr bwMode="white">
          <a:xfrm>
            <a:off x="2504231" y="2090340"/>
            <a:ext cx="247537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53E669-4764-2263-398E-67B01B9D9C6E}"/>
              </a:ext>
            </a:extLst>
          </p:cNvPr>
          <p:cNvSpPr/>
          <p:nvPr/>
        </p:nvSpPr>
        <p:spPr bwMode="white">
          <a:xfrm>
            <a:off x="5027206" y="2090340"/>
            <a:ext cx="238016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89A3FE-249E-B076-EEB4-AFAD3A2DC41D}"/>
              </a:ext>
            </a:extLst>
          </p:cNvPr>
          <p:cNvSpPr/>
          <p:nvPr/>
        </p:nvSpPr>
        <p:spPr bwMode="white">
          <a:xfrm>
            <a:off x="7340727" y="2090340"/>
            <a:ext cx="257057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04AE7D-B185-FBBE-EB9E-F2A0114066B5}"/>
              </a:ext>
            </a:extLst>
          </p:cNvPr>
          <p:cNvSpPr/>
          <p:nvPr/>
        </p:nvSpPr>
        <p:spPr bwMode="white">
          <a:xfrm>
            <a:off x="10273090" y="2099865"/>
            <a:ext cx="171371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AA3AB5-F171-A381-C0E7-9E2603B98CFC}"/>
              </a:ext>
            </a:extLst>
          </p:cNvPr>
          <p:cNvSpPr/>
          <p:nvPr/>
        </p:nvSpPr>
        <p:spPr bwMode="white">
          <a:xfrm>
            <a:off x="2504231" y="2804721"/>
            <a:ext cx="247537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A8A4C4-0A64-D28B-0577-7D29B3FD1440}"/>
              </a:ext>
            </a:extLst>
          </p:cNvPr>
          <p:cNvSpPr/>
          <p:nvPr/>
        </p:nvSpPr>
        <p:spPr bwMode="white">
          <a:xfrm>
            <a:off x="4817752" y="2804721"/>
            <a:ext cx="266578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DC25EA-EA22-3EE3-BDC5-8CA2B2B6A0D3}"/>
              </a:ext>
            </a:extLst>
          </p:cNvPr>
          <p:cNvSpPr/>
          <p:nvPr/>
        </p:nvSpPr>
        <p:spPr bwMode="white">
          <a:xfrm>
            <a:off x="7340727" y="2804721"/>
            <a:ext cx="257057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EC6AF2C-5A6E-FEB7-7F00-DE9682372037}"/>
              </a:ext>
            </a:extLst>
          </p:cNvPr>
          <p:cNvSpPr/>
          <p:nvPr/>
        </p:nvSpPr>
        <p:spPr bwMode="white">
          <a:xfrm>
            <a:off x="10254049" y="2804721"/>
            <a:ext cx="238016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6BAEC6-4A0C-0B6A-AC85-E40EB0EF3B63}"/>
              </a:ext>
            </a:extLst>
          </p:cNvPr>
          <p:cNvSpPr/>
          <p:nvPr/>
        </p:nvSpPr>
        <p:spPr bwMode="white">
          <a:xfrm>
            <a:off x="2504231" y="3509577"/>
            <a:ext cx="247537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0AC31E6-7059-1065-5751-2020DAE1EFC6}"/>
              </a:ext>
            </a:extLst>
          </p:cNvPr>
          <p:cNvSpPr/>
          <p:nvPr/>
        </p:nvSpPr>
        <p:spPr bwMode="white">
          <a:xfrm>
            <a:off x="4827272" y="3509577"/>
            <a:ext cx="247537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582A477-C476-8AAD-7E20-E8978131E4BE}"/>
              </a:ext>
            </a:extLst>
          </p:cNvPr>
          <p:cNvSpPr/>
          <p:nvPr/>
        </p:nvSpPr>
        <p:spPr bwMode="white">
          <a:xfrm>
            <a:off x="7369289" y="3509577"/>
            <a:ext cx="418909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5C9CC2-B157-668C-4948-D06DC17DC63D}"/>
              </a:ext>
            </a:extLst>
          </p:cNvPr>
          <p:cNvSpPr/>
          <p:nvPr/>
        </p:nvSpPr>
        <p:spPr bwMode="white">
          <a:xfrm>
            <a:off x="10444462" y="3519103"/>
            <a:ext cx="247537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9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DE067F-B64E-63CB-C3EB-D510F0DCCB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923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CB4E09-53B0-CB86-BD3A-538897A8743F}"/>
              </a:ext>
            </a:extLst>
          </p:cNvPr>
          <p:cNvSpPr/>
          <p:nvPr/>
        </p:nvSpPr>
        <p:spPr bwMode="white">
          <a:xfrm>
            <a:off x="1561685" y="1185250"/>
            <a:ext cx="247537" cy="285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4C8E0F-04DB-628C-EB9C-8D6502E8C1D0}"/>
              </a:ext>
            </a:extLst>
          </p:cNvPr>
          <p:cNvSpPr/>
          <p:nvPr/>
        </p:nvSpPr>
        <p:spPr bwMode="white">
          <a:xfrm>
            <a:off x="5265223" y="1194773"/>
            <a:ext cx="24753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13EC40-8C44-159F-3379-9DBCD7AF2ACD}"/>
              </a:ext>
            </a:extLst>
          </p:cNvPr>
          <p:cNvSpPr/>
          <p:nvPr/>
        </p:nvSpPr>
        <p:spPr bwMode="white">
          <a:xfrm>
            <a:off x="8387999" y="1194773"/>
            <a:ext cx="24753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FF9A87-F756-FC88-F57D-35402D305B35}"/>
              </a:ext>
            </a:extLst>
          </p:cNvPr>
          <p:cNvSpPr/>
          <p:nvPr/>
        </p:nvSpPr>
        <p:spPr bwMode="white">
          <a:xfrm>
            <a:off x="980925" y="2042317"/>
            <a:ext cx="257057" cy="285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AEFE57-86D0-D573-0B23-7F25AA565EDA}"/>
              </a:ext>
            </a:extLst>
          </p:cNvPr>
          <p:cNvSpPr/>
          <p:nvPr/>
        </p:nvSpPr>
        <p:spPr bwMode="white">
          <a:xfrm>
            <a:off x="5265223" y="2042317"/>
            <a:ext cx="266578" cy="27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6E7223-2D83-D6B0-56E9-2FB741892A31}"/>
              </a:ext>
            </a:extLst>
          </p:cNvPr>
          <p:cNvSpPr/>
          <p:nvPr/>
        </p:nvSpPr>
        <p:spPr bwMode="white">
          <a:xfrm>
            <a:off x="8397520" y="2042317"/>
            <a:ext cx="238016" cy="285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A52C0B-088A-5A6F-A9A7-B9196B29FF64}"/>
              </a:ext>
            </a:extLst>
          </p:cNvPr>
          <p:cNvSpPr/>
          <p:nvPr/>
        </p:nvSpPr>
        <p:spPr bwMode="white">
          <a:xfrm>
            <a:off x="1257024" y="3861205"/>
            <a:ext cx="276099" cy="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A75C7D-D636-205A-B4D1-6C03FDBDF43A}"/>
              </a:ext>
            </a:extLst>
          </p:cNvPr>
          <p:cNvSpPr/>
          <p:nvPr/>
        </p:nvSpPr>
        <p:spPr bwMode="white">
          <a:xfrm>
            <a:off x="3570545" y="3765975"/>
            <a:ext cx="295140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1CD596-E33C-797E-6111-7EC0850D89BB}"/>
              </a:ext>
            </a:extLst>
          </p:cNvPr>
          <p:cNvSpPr/>
          <p:nvPr/>
        </p:nvSpPr>
        <p:spPr bwMode="white">
          <a:xfrm>
            <a:off x="5884066" y="3765975"/>
            <a:ext cx="295140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6AA2237-118D-50DD-0FF8-CF307313E253}"/>
              </a:ext>
            </a:extLst>
          </p:cNvPr>
          <p:cNvSpPr/>
          <p:nvPr/>
        </p:nvSpPr>
        <p:spPr bwMode="white">
          <a:xfrm>
            <a:off x="8587933" y="3765975"/>
            <a:ext cx="295140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EA34DED-98C1-4BDB-965A-58D343977217}"/>
              </a:ext>
            </a:extLst>
          </p:cNvPr>
          <p:cNvSpPr/>
          <p:nvPr/>
        </p:nvSpPr>
        <p:spPr bwMode="white">
          <a:xfrm>
            <a:off x="10130280" y="3861205"/>
            <a:ext cx="285619" cy="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D675A0-EA4E-4539-C484-BC57FB15A3A2}"/>
              </a:ext>
            </a:extLst>
          </p:cNvPr>
          <p:cNvSpPr/>
          <p:nvPr/>
        </p:nvSpPr>
        <p:spPr bwMode="white">
          <a:xfrm>
            <a:off x="1257024" y="4718272"/>
            <a:ext cx="276099" cy="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A664E74-C416-F2AC-905D-F40903D2A71F}"/>
              </a:ext>
            </a:extLst>
          </p:cNvPr>
          <p:cNvSpPr/>
          <p:nvPr/>
        </p:nvSpPr>
        <p:spPr bwMode="white">
          <a:xfrm>
            <a:off x="3570545" y="4623043"/>
            <a:ext cx="295140" cy="22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EC1B8AC-1462-8580-771E-BC624F0BA70B}"/>
              </a:ext>
            </a:extLst>
          </p:cNvPr>
          <p:cNvSpPr/>
          <p:nvPr/>
        </p:nvSpPr>
        <p:spPr bwMode="white">
          <a:xfrm>
            <a:off x="6084000" y="4718272"/>
            <a:ext cx="276099" cy="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DD10294-8413-6104-7514-5DE6B38BF786}"/>
              </a:ext>
            </a:extLst>
          </p:cNvPr>
          <p:cNvSpPr/>
          <p:nvPr/>
        </p:nvSpPr>
        <p:spPr bwMode="white">
          <a:xfrm>
            <a:off x="8587933" y="4718272"/>
            <a:ext cx="285619" cy="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76DBC7F-46FE-2332-E2CE-BF18E77430BC}"/>
              </a:ext>
            </a:extLst>
          </p:cNvPr>
          <p:cNvSpPr/>
          <p:nvPr/>
        </p:nvSpPr>
        <p:spPr bwMode="white">
          <a:xfrm>
            <a:off x="10330214" y="4718272"/>
            <a:ext cx="276098" cy="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9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77A70C-694A-1808-C48D-E4DEC5AE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781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D3B820-54DD-638E-4581-DE9BF15EBB6B}"/>
              </a:ext>
            </a:extLst>
          </p:cNvPr>
          <p:cNvSpPr/>
          <p:nvPr/>
        </p:nvSpPr>
        <p:spPr bwMode="white">
          <a:xfrm>
            <a:off x="5712694" y="1528415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FBA01E-3650-BAE0-2D19-27F313270B4F}"/>
              </a:ext>
            </a:extLst>
          </p:cNvPr>
          <p:cNvSpPr/>
          <p:nvPr/>
        </p:nvSpPr>
        <p:spPr bwMode="white">
          <a:xfrm>
            <a:off x="6693322" y="1528415"/>
            <a:ext cx="266578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7F3A55-EC9F-192B-B0CB-1438BFDDE392}"/>
              </a:ext>
            </a:extLst>
          </p:cNvPr>
          <p:cNvSpPr/>
          <p:nvPr/>
        </p:nvSpPr>
        <p:spPr bwMode="white">
          <a:xfrm>
            <a:off x="7616826" y="1528415"/>
            <a:ext cx="418909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00335B-1B19-7DA5-4872-E16E6B819145}"/>
              </a:ext>
            </a:extLst>
          </p:cNvPr>
          <p:cNvSpPr/>
          <p:nvPr/>
        </p:nvSpPr>
        <p:spPr bwMode="white">
          <a:xfrm>
            <a:off x="8616495" y="1528415"/>
            <a:ext cx="418909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618571-97B7-562A-1C0D-D6D73BED6757}"/>
              </a:ext>
            </a:extLst>
          </p:cNvPr>
          <p:cNvSpPr/>
          <p:nvPr/>
        </p:nvSpPr>
        <p:spPr bwMode="white">
          <a:xfrm>
            <a:off x="9682809" y="1528415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DFE0E8-FA1E-FEFD-E8FA-0FA21EC6BAAA}"/>
              </a:ext>
            </a:extLst>
          </p:cNvPr>
          <p:cNvSpPr/>
          <p:nvPr/>
        </p:nvSpPr>
        <p:spPr bwMode="white">
          <a:xfrm>
            <a:off x="10672958" y="1528415"/>
            <a:ext cx="25705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D001F8-8CFE-3C2E-014B-8A8CC65A3F76}"/>
              </a:ext>
            </a:extLst>
          </p:cNvPr>
          <p:cNvSpPr/>
          <p:nvPr/>
        </p:nvSpPr>
        <p:spPr bwMode="white">
          <a:xfrm>
            <a:off x="5703173" y="2423812"/>
            <a:ext cx="266578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2840CB-FC3B-ECAC-CEFC-665133C7333C}"/>
              </a:ext>
            </a:extLst>
          </p:cNvPr>
          <p:cNvSpPr/>
          <p:nvPr/>
        </p:nvSpPr>
        <p:spPr bwMode="white">
          <a:xfrm>
            <a:off x="6702842" y="2423812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333544-D2BA-6515-3F64-9A2E463D683E}"/>
              </a:ext>
            </a:extLst>
          </p:cNvPr>
          <p:cNvSpPr/>
          <p:nvPr/>
        </p:nvSpPr>
        <p:spPr bwMode="white">
          <a:xfrm>
            <a:off x="7616826" y="2423812"/>
            <a:ext cx="418909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FA3E1A-E2EC-C008-FFCE-0387285708F7}"/>
              </a:ext>
            </a:extLst>
          </p:cNvPr>
          <p:cNvSpPr/>
          <p:nvPr/>
        </p:nvSpPr>
        <p:spPr bwMode="white">
          <a:xfrm>
            <a:off x="8616495" y="2423812"/>
            <a:ext cx="418909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D4C49B7-C246-C6DF-E861-0B75E1F7C1EA}"/>
              </a:ext>
            </a:extLst>
          </p:cNvPr>
          <p:cNvSpPr/>
          <p:nvPr/>
        </p:nvSpPr>
        <p:spPr bwMode="white">
          <a:xfrm>
            <a:off x="9673289" y="2423812"/>
            <a:ext cx="266578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F70CDE3-E37D-7CD0-A62B-FDF1C69A96FB}"/>
              </a:ext>
            </a:extLst>
          </p:cNvPr>
          <p:cNvSpPr/>
          <p:nvPr/>
        </p:nvSpPr>
        <p:spPr bwMode="white">
          <a:xfrm>
            <a:off x="10672958" y="2423812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2219027-D83C-198A-61F4-E1B0867F03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0" y="3033443"/>
            <a:ext cx="11520000" cy="3022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B98BE67-4349-E6BE-218D-66032552542E}"/>
              </a:ext>
            </a:extLst>
          </p:cNvPr>
          <p:cNvSpPr/>
          <p:nvPr/>
        </p:nvSpPr>
        <p:spPr bwMode="white">
          <a:xfrm>
            <a:off x="1786832" y="5407471"/>
            <a:ext cx="418909" cy="28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4D61EE6-A67C-71F1-BBB3-BD0ED4BB459F}"/>
              </a:ext>
            </a:extLst>
          </p:cNvPr>
          <p:cNvSpPr/>
          <p:nvPr/>
        </p:nvSpPr>
        <p:spPr bwMode="white">
          <a:xfrm>
            <a:off x="2453278" y="5512348"/>
            <a:ext cx="276099" cy="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71C11FE-F1A5-D332-E793-A39E0A916EE3}"/>
              </a:ext>
            </a:extLst>
          </p:cNvPr>
          <p:cNvSpPr/>
          <p:nvPr/>
        </p:nvSpPr>
        <p:spPr bwMode="white">
          <a:xfrm>
            <a:off x="3072121" y="5407471"/>
            <a:ext cx="257057" cy="276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1D1B1ED-DD54-5CD3-1E52-16DE03B21647}"/>
              </a:ext>
            </a:extLst>
          </p:cNvPr>
          <p:cNvSpPr/>
          <p:nvPr/>
        </p:nvSpPr>
        <p:spPr bwMode="white">
          <a:xfrm>
            <a:off x="4071790" y="5407471"/>
            <a:ext cx="247537" cy="28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FF9E689-DDAB-E44B-8AD1-F3FF0387F784}"/>
              </a:ext>
            </a:extLst>
          </p:cNvPr>
          <p:cNvSpPr/>
          <p:nvPr/>
        </p:nvSpPr>
        <p:spPr bwMode="white">
          <a:xfrm>
            <a:off x="6966071" y="5407471"/>
            <a:ext cx="409388" cy="28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615839D-7157-3B1F-807C-F5BA6428A8DB}"/>
              </a:ext>
            </a:extLst>
          </p:cNvPr>
          <p:cNvSpPr/>
          <p:nvPr/>
        </p:nvSpPr>
        <p:spPr bwMode="white">
          <a:xfrm>
            <a:off x="7613476" y="5512348"/>
            <a:ext cx="285619" cy="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2FAC758-DC7D-ADE0-C084-CF704CCA15B8}"/>
              </a:ext>
            </a:extLst>
          </p:cNvPr>
          <p:cNvSpPr/>
          <p:nvPr/>
        </p:nvSpPr>
        <p:spPr bwMode="white">
          <a:xfrm>
            <a:off x="8241840" y="5407471"/>
            <a:ext cx="257057" cy="28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EF5917C-B794-5E86-CEF3-1EF5B22C477F}"/>
              </a:ext>
            </a:extLst>
          </p:cNvPr>
          <p:cNvSpPr/>
          <p:nvPr/>
        </p:nvSpPr>
        <p:spPr bwMode="white">
          <a:xfrm>
            <a:off x="8832121" y="5512348"/>
            <a:ext cx="285619" cy="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F0656E2-CA79-54D2-7ED0-A5A73F87A734}"/>
              </a:ext>
            </a:extLst>
          </p:cNvPr>
          <p:cNvSpPr/>
          <p:nvPr/>
        </p:nvSpPr>
        <p:spPr bwMode="white">
          <a:xfrm>
            <a:off x="9460485" y="5407471"/>
            <a:ext cx="247537" cy="276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A996226-C11B-BD74-39B8-3C919FA9463D}"/>
              </a:ext>
            </a:extLst>
          </p:cNvPr>
          <p:cNvSpPr/>
          <p:nvPr/>
        </p:nvSpPr>
        <p:spPr bwMode="white">
          <a:xfrm>
            <a:off x="10460154" y="5417005"/>
            <a:ext cx="238015" cy="276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4A1366-87DA-9E02-92B3-3F7AD2D54D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59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F10555-C86B-C1A2-6727-61F243B51AC3}"/>
              </a:ext>
            </a:extLst>
          </p:cNvPr>
          <p:cNvSpPr/>
          <p:nvPr/>
        </p:nvSpPr>
        <p:spPr bwMode="white">
          <a:xfrm>
            <a:off x="1076132" y="2266952"/>
            <a:ext cx="247537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DBDFDA-F855-2976-7912-1BE7C6F2A369}"/>
              </a:ext>
            </a:extLst>
          </p:cNvPr>
          <p:cNvSpPr/>
          <p:nvPr/>
        </p:nvSpPr>
        <p:spPr bwMode="white">
          <a:xfrm>
            <a:off x="1666413" y="2276501"/>
            <a:ext cx="285619" cy="238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F641D3-4E46-AC13-DEF7-35D58D96D2D2}"/>
              </a:ext>
            </a:extLst>
          </p:cNvPr>
          <p:cNvSpPr/>
          <p:nvPr/>
        </p:nvSpPr>
        <p:spPr bwMode="white">
          <a:xfrm>
            <a:off x="2285256" y="2266952"/>
            <a:ext cx="266578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91E33D-25B5-7A27-9BA1-F273ED6090D5}"/>
              </a:ext>
            </a:extLst>
          </p:cNvPr>
          <p:cNvSpPr/>
          <p:nvPr/>
        </p:nvSpPr>
        <p:spPr bwMode="white">
          <a:xfrm>
            <a:off x="2875537" y="2276501"/>
            <a:ext cx="295140" cy="238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E2FD38-33AF-16B8-3DE7-028ED4D15EBC}"/>
              </a:ext>
            </a:extLst>
          </p:cNvPr>
          <p:cNvSpPr/>
          <p:nvPr/>
        </p:nvSpPr>
        <p:spPr bwMode="white">
          <a:xfrm>
            <a:off x="3503900" y="2266952"/>
            <a:ext cx="247537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3E800D-EE59-9CDC-16CE-9704364DFE69}"/>
              </a:ext>
            </a:extLst>
          </p:cNvPr>
          <p:cNvSpPr/>
          <p:nvPr/>
        </p:nvSpPr>
        <p:spPr bwMode="white">
          <a:xfrm>
            <a:off x="4494049" y="2266952"/>
            <a:ext cx="247537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16F168-98CF-8558-11EE-5860D6503492}"/>
              </a:ext>
            </a:extLst>
          </p:cNvPr>
          <p:cNvSpPr/>
          <p:nvPr/>
        </p:nvSpPr>
        <p:spPr bwMode="white">
          <a:xfrm>
            <a:off x="6788528" y="2266952"/>
            <a:ext cx="266579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F6BACC-C8E1-6BBD-9514-427F8176B8EA}"/>
              </a:ext>
            </a:extLst>
          </p:cNvPr>
          <p:cNvSpPr/>
          <p:nvPr/>
        </p:nvSpPr>
        <p:spPr bwMode="white">
          <a:xfrm>
            <a:off x="7816760" y="2266952"/>
            <a:ext cx="161851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FD87EF-D22E-D333-4A0B-C3CCFC657CDE}"/>
              </a:ext>
            </a:extLst>
          </p:cNvPr>
          <p:cNvSpPr/>
          <p:nvPr/>
        </p:nvSpPr>
        <p:spPr bwMode="white">
          <a:xfrm>
            <a:off x="8778347" y="2266952"/>
            <a:ext cx="247537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7C2C688-BC54-F367-A005-46585DBDA940}"/>
              </a:ext>
            </a:extLst>
          </p:cNvPr>
          <p:cNvSpPr/>
          <p:nvPr/>
        </p:nvSpPr>
        <p:spPr bwMode="white">
          <a:xfrm>
            <a:off x="9778016" y="2266952"/>
            <a:ext cx="247537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0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F36427-8E66-14CD-E2A2-A0122194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13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BB7C91-6942-E4EF-68D5-CB57E7418959}"/>
              </a:ext>
            </a:extLst>
          </p:cNvPr>
          <p:cNvSpPr/>
          <p:nvPr/>
        </p:nvSpPr>
        <p:spPr bwMode="white">
          <a:xfrm>
            <a:off x="9178214" y="1453735"/>
            <a:ext cx="257057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720258-84DE-97B4-95AB-9274854C4B0B}"/>
              </a:ext>
            </a:extLst>
          </p:cNvPr>
          <p:cNvSpPr/>
          <p:nvPr/>
        </p:nvSpPr>
        <p:spPr bwMode="white">
          <a:xfrm>
            <a:off x="7216958" y="2293044"/>
            <a:ext cx="257057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0296BE-01F5-BE87-CF58-2EA227F38980}"/>
              </a:ext>
            </a:extLst>
          </p:cNvPr>
          <p:cNvSpPr/>
          <p:nvPr/>
        </p:nvSpPr>
        <p:spPr bwMode="white">
          <a:xfrm>
            <a:off x="4922479" y="3790446"/>
            <a:ext cx="247537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633CDC-39DA-2AA0-22AF-55EFF3817CA9}"/>
              </a:ext>
            </a:extLst>
          </p:cNvPr>
          <p:cNvSpPr/>
          <p:nvPr/>
        </p:nvSpPr>
        <p:spPr bwMode="white">
          <a:xfrm>
            <a:off x="5503239" y="3799983"/>
            <a:ext cx="295140" cy="23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20AF34-45F9-11FF-2076-E66457CC1374}"/>
              </a:ext>
            </a:extLst>
          </p:cNvPr>
          <p:cNvSpPr/>
          <p:nvPr/>
        </p:nvSpPr>
        <p:spPr bwMode="white">
          <a:xfrm>
            <a:off x="6131603" y="3790446"/>
            <a:ext cx="247537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3DA767-B0A1-4B71-CF37-166218894061}"/>
              </a:ext>
            </a:extLst>
          </p:cNvPr>
          <p:cNvSpPr/>
          <p:nvPr/>
        </p:nvSpPr>
        <p:spPr bwMode="white">
          <a:xfrm>
            <a:off x="7121752" y="3790446"/>
            <a:ext cx="257057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21D9BB-8B5B-F1FC-AAD3-FA71FAA9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44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478F5C-0B52-914F-2FAC-403DA8D0FF94}"/>
              </a:ext>
            </a:extLst>
          </p:cNvPr>
          <p:cNvSpPr/>
          <p:nvPr/>
        </p:nvSpPr>
        <p:spPr bwMode="white">
          <a:xfrm>
            <a:off x="4275074" y="3008193"/>
            <a:ext cx="418909" cy="28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156247-F870-7D00-E95E-A87647EB99B5}"/>
              </a:ext>
            </a:extLst>
          </p:cNvPr>
          <p:cNvSpPr/>
          <p:nvPr/>
        </p:nvSpPr>
        <p:spPr bwMode="white">
          <a:xfrm>
            <a:off x="4932000" y="3113100"/>
            <a:ext cx="285619" cy="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8BD54F-98BF-01A9-9640-CE54E2C75F39}"/>
              </a:ext>
            </a:extLst>
          </p:cNvPr>
          <p:cNvSpPr/>
          <p:nvPr/>
        </p:nvSpPr>
        <p:spPr bwMode="white">
          <a:xfrm>
            <a:off x="5560363" y="3008193"/>
            <a:ext cx="247537" cy="28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ECDBCA-EC1B-AFF7-3AB4-E57987115C4D}"/>
              </a:ext>
            </a:extLst>
          </p:cNvPr>
          <p:cNvSpPr/>
          <p:nvPr/>
        </p:nvSpPr>
        <p:spPr bwMode="white">
          <a:xfrm>
            <a:off x="6550512" y="3017730"/>
            <a:ext cx="238015" cy="267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05D331-A09C-22A3-ABA8-9CEA5CFDDB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48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EDD193-CB6E-D39F-D5BD-1CB6800FA7CF}"/>
              </a:ext>
            </a:extLst>
          </p:cNvPr>
          <p:cNvSpPr/>
          <p:nvPr/>
        </p:nvSpPr>
        <p:spPr bwMode="white">
          <a:xfrm>
            <a:off x="3741917" y="2206151"/>
            <a:ext cx="247537" cy="28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DA23D0-28B5-5848-8F86-30BC25779011}"/>
              </a:ext>
            </a:extLst>
          </p:cNvPr>
          <p:cNvSpPr/>
          <p:nvPr/>
        </p:nvSpPr>
        <p:spPr bwMode="white">
          <a:xfrm>
            <a:off x="4322677" y="2311008"/>
            <a:ext cx="285619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C3B047-EA8E-4B59-0D4A-36DE263D20DF}"/>
              </a:ext>
            </a:extLst>
          </p:cNvPr>
          <p:cNvSpPr/>
          <p:nvPr/>
        </p:nvSpPr>
        <p:spPr bwMode="white">
          <a:xfrm>
            <a:off x="4960561" y="2215683"/>
            <a:ext cx="238016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D0793E-D22B-ECAF-F3A3-0E36479697CE}"/>
              </a:ext>
            </a:extLst>
          </p:cNvPr>
          <p:cNvSpPr/>
          <p:nvPr/>
        </p:nvSpPr>
        <p:spPr bwMode="white">
          <a:xfrm>
            <a:off x="5541322" y="2311008"/>
            <a:ext cx="276099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7D9C0D-F646-ED7A-4CFF-BA8134C5DA62}"/>
              </a:ext>
            </a:extLst>
          </p:cNvPr>
          <p:cNvSpPr/>
          <p:nvPr/>
        </p:nvSpPr>
        <p:spPr bwMode="white">
          <a:xfrm>
            <a:off x="6169685" y="2206151"/>
            <a:ext cx="238016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A364B6-1F27-51EF-83BF-A773DAD45519}"/>
              </a:ext>
            </a:extLst>
          </p:cNvPr>
          <p:cNvSpPr/>
          <p:nvPr/>
        </p:nvSpPr>
        <p:spPr bwMode="white">
          <a:xfrm>
            <a:off x="7188396" y="2215683"/>
            <a:ext cx="161851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E0CA77-C39E-6528-9D07-97E9DBC1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161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4AAEB3-F6A8-D456-E6F9-68F011B49F32}"/>
              </a:ext>
            </a:extLst>
          </p:cNvPr>
          <p:cNvSpPr/>
          <p:nvPr/>
        </p:nvSpPr>
        <p:spPr bwMode="white">
          <a:xfrm>
            <a:off x="2247173" y="3822837"/>
            <a:ext cx="1390016" cy="371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4C0D9C-8902-B285-9710-4353CC5C3494}"/>
              </a:ext>
            </a:extLst>
          </p:cNvPr>
          <p:cNvSpPr/>
          <p:nvPr/>
        </p:nvSpPr>
        <p:spPr bwMode="white">
          <a:xfrm>
            <a:off x="6788528" y="3860926"/>
            <a:ext cx="257057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D5D966-D2FE-3954-36B6-3CC909D450A6}"/>
              </a:ext>
            </a:extLst>
          </p:cNvPr>
          <p:cNvSpPr/>
          <p:nvPr/>
        </p:nvSpPr>
        <p:spPr bwMode="white">
          <a:xfrm>
            <a:off x="7378809" y="3965670"/>
            <a:ext cx="285619" cy="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E8A5E0-966A-214E-BD5E-D8D247BBAAD7}"/>
              </a:ext>
            </a:extLst>
          </p:cNvPr>
          <p:cNvSpPr/>
          <p:nvPr/>
        </p:nvSpPr>
        <p:spPr bwMode="white">
          <a:xfrm>
            <a:off x="8007173" y="3860926"/>
            <a:ext cx="247537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42AE15-5520-A7B2-694A-88CDD46EE4D7}"/>
              </a:ext>
            </a:extLst>
          </p:cNvPr>
          <p:cNvSpPr/>
          <p:nvPr/>
        </p:nvSpPr>
        <p:spPr bwMode="white">
          <a:xfrm>
            <a:off x="9006842" y="3860926"/>
            <a:ext cx="247537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1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C2DF46-E68E-5786-23D3-73D23A47D8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693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70A28C-418C-F372-F21B-5A1F0F85987F}"/>
              </a:ext>
            </a:extLst>
          </p:cNvPr>
          <p:cNvSpPr/>
          <p:nvPr/>
        </p:nvSpPr>
        <p:spPr bwMode="white">
          <a:xfrm>
            <a:off x="2532793" y="2449102"/>
            <a:ext cx="238016" cy="277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F920F1-722D-FA31-F7BF-6AA5F377101A}"/>
              </a:ext>
            </a:extLst>
          </p:cNvPr>
          <p:cNvSpPr/>
          <p:nvPr/>
        </p:nvSpPr>
        <p:spPr bwMode="white">
          <a:xfrm>
            <a:off x="6702842" y="2439550"/>
            <a:ext cx="238016" cy="28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B32287-8572-6D1F-A736-1C28573F57CB}"/>
              </a:ext>
            </a:extLst>
          </p:cNvPr>
          <p:cNvSpPr/>
          <p:nvPr/>
        </p:nvSpPr>
        <p:spPr bwMode="white">
          <a:xfrm>
            <a:off x="10558710" y="2439550"/>
            <a:ext cx="247537" cy="28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2E5669-71E7-1331-FB94-ABC28F6F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22701" r="34300" b="22962"/>
          <a:stretch/>
        </p:blipFill>
        <p:spPr>
          <a:xfrm>
            <a:off x="3766686" y="2774482"/>
            <a:ext cx="4658628" cy="1309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E04C78-943A-F5FC-8ECE-13B02CAB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042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586A98-74EB-7943-B865-F8D19A803792}"/>
              </a:ext>
            </a:extLst>
          </p:cNvPr>
          <p:cNvSpPr/>
          <p:nvPr/>
        </p:nvSpPr>
        <p:spPr bwMode="white">
          <a:xfrm>
            <a:off x="2466148" y="3684692"/>
            <a:ext cx="247537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7017B9-3695-27E9-5E50-F1CDA20B7346}"/>
              </a:ext>
            </a:extLst>
          </p:cNvPr>
          <p:cNvSpPr/>
          <p:nvPr/>
        </p:nvSpPr>
        <p:spPr bwMode="white">
          <a:xfrm>
            <a:off x="4855834" y="3675157"/>
            <a:ext cx="418909" cy="286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84D2C3-652F-40F7-1842-19B6597F442D}"/>
              </a:ext>
            </a:extLst>
          </p:cNvPr>
          <p:cNvSpPr/>
          <p:nvPr/>
        </p:nvSpPr>
        <p:spPr bwMode="white">
          <a:xfrm>
            <a:off x="7388330" y="3675157"/>
            <a:ext cx="247536" cy="286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111CFE-DFC7-20AD-8E41-A9DACE3827AB}"/>
              </a:ext>
            </a:extLst>
          </p:cNvPr>
          <p:cNvSpPr/>
          <p:nvPr/>
        </p:nvSpPr>
        <p:spPr bwMode="white">
          <a:xfrm>
            <a:off x="9835140" y="3675157"/>
            <a:ext cx="247537" cy="286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E553CE-E4AB-53CB-0109-DBE12856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9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708DDA-D661-A139-B5C3-3B93966998DB}"/>
              </a:ext>
            </a:extLst>
          </p:cNvPr>
          <p:cNvSpPr/>
          <p:nvPr/>
        </p:nvSpPr>
        <p:spPr bwMode="white">
          <a:xfrm>
            <a:off x="1019008" y="1244045"/>
            <a:ext cx="257057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BDAB40-34EF-2307-D501-F90C462D3B21}"/>
              </a:ext>
            </a:extLst>
          </p:cNvPr>
          <p:cNvSpPr/>
          <p:nvPr/>
        </p:nvSpPr>
        <p:spPr bwMode="white">
          <a:xfrm>
            <a:off x="1742578" y="1244045"/>
            <a:ext cx="171371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A626FD-DF59-87AE-350D-9D4398BB180D}"/>
              </a:ext>
            </a:extLst>
          </p:cNvPr>
          <p:cNvSpPr/>
          <p:nvPr/>
        </p:nvSpPr>
        <p:spPr bwMode="white">
          <a:xfrm>
            <a:off x="3780000" y="1244045"/>
            <a:ext cx="266578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E42BD1-031A-41A4-5C16-06EAD4227CA4}"/>
              </a:ext>
            </a:extLst>
          </p:cNvPr>
          <p:cNvSpPr/>
          <p:nvPr/>
        </p:nvSpPr>
        <p:spPr bwMode="white">
          <a:xfrm>
            <a:off x="5170016" y="1244045"/>
            <a:ext cx="247537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B9C924-253F-0EDD-D42C-AFF2262BE4EA}"/>
              </a:ext>
            </a:extLst>
          </p:cNvPr>
          <p:cNvSpPr/>
          <p:nvPr/>
        </p:nvSpPr>
        <p:spPr bwMode="white">
          <a:xfrm>
            <a:off x="6169685" y="1244045"/>
            <a:ext cx="418909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0FC4E9-80EE-ED63-6DEE-0D04AF2EE1FD}"/>
              </a:ext>
            </a:extLst>
          </p:cNvPr>
          <p:cNvSpPr/>
          <p:nvPr/>
        </p:nvSpPr>
        <p:spPr bwMode="white">
          <a:xfrm>
            <a:off x="6931338" y="1244045"/>
            <a:ext cx="247537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59713C-BBF1-34F4-2A1D-17E9EB0B3061}"/>
              </a:ext>
            </a:extLst>
          </p:cNvPr>
          <p:cNvSpPr/>
          <p:nvPr/>
        </p:nvSpPr>
        <p:spPr bwMode="white">
          <a:xfrm>
            <a:off x="8302314" y="1244045"/>
            <a:ext cx="247537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376F05-338D-E364-3498-4E9174E1EF0C}"/>
              </a:ext>
            </a:extLst>
          </p:cNvPr>
          <p:cNvSpPr/>
          <p:nvPr/>
        </p:nvSpPr>
        <p:spPr bwMode="white">
          <a:xfrm>
            <a:off x="9692330" y="1244045"/>
            <a:ext cx="247537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69E388-B057-C537-C7FC-820C8C229FE1}"/>
              </a:ext>
            </a:extLst>
          </p:cNvPr>
          <p:cNvSpPr/>
          <p:nvPr/>
        </p:nvSpPr>
        <p:spPr bwMode="white">
          <a:xfrm>
            <a:off x="9644727" y="2217013"/>
            <a:ext cx="247537" cy="28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0127D86-B3E7-4A0D-2A26-1304540F34A5}"/>
              </a:ext>
            </a:extLst>
          </p:cNvPr>
          <p:cNvSpPr/>
          <p:nvPr/>
        </p:nvSpPr>
        <p:spPr bwMode="white">
          <a:xfrm>
            <a:off x="9644727" y="3218598"/>
            <a:ext cx="247537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A13236-3497-D265-D738-EDDBD419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936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0197B6-3CEC-D30A-55EB-D5D9A0DF01DC}"/>
              </a:ext>
            </a:extLst>
          </p:cNvPr>
          <p:cNvSpPr/>
          <p:nvPr/>
        </p:nvSpPr>
        <p:spPr bwMode="white">
          <a:xfrm>
            <a:off x="7740595" y="1490893"/>
            <a:ext cx="409388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CD883D-CAFB-719F-0A6F-5DA1F5A522E2}"/>
              </a:ext>
            </a:extLst>
          </p:cNvPr>
          <p:cNvSpPr/>
          <p:nvPr/>
        </p:nvSpPr>
        <p:spPr bwMode="white">
          <a:xfrm>
            <a:off x="1885388" y="2148460"/>
            <a:ext cx="266578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7DAB4D-C0E1-6B32-3324-4EB207BFF7D2}"/>
              </a:ext>
            </a:extLst>
          </p:cNvPr>
          <p:cNvSpPr/>
          <p:nvPr/>
        </p:nvSpPr>
        <p:spPr bwMode="white">
          <a:xfrm>
            <a:off x="5427074" y="2815557"/>
            <a:ext cx="1608991" cy="324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5E33AA-0A79-8779-A917-B56992A3B349}"/>
              </a:ext>
            </a:extLst>
          </p:cNvPr>
          <p:cNvSpPr/>
          <p:nvPr/>
        </p:nvSpPr>
        <p:spPr bwMode="white">
          <a:xfrm>
            <a:off x="9835140" y="3473124"/>
            <a:ext cx="247537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41A469-0921-5AED-6DBD-BED4EBA0E867}"/>
              </a:ext>
            </a:extLst>
          </p:cNvPr>
          <p:cNvSpPr/>
          <p:nvPr/>
        </p:nvSpPr>
        <p:spPr bwMode="white">
          <a:xfrm>
            <a:off x="1875867" y="4140220"/>
            <a:ext cx="161851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1FA5F5-69E8-4530-DF9E-DF23BF6A3805}"/>
              </a:ext>
            </a:extLst>
          </p:cNvPr>
          <p:cNvSpPr/>
          <p:nvPr/>
        </p:nvSpPr>
        <p:spPr bwMode="white">
          <a:xfrm>
            <a:off x="4217950" y="4130691"/>
            <a:ext cx="266578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3F0FFC-A1B2-FB6D-53A8-AD1D0D8F8A87}"/>
              </a:ext>
            </a:extLst>
          </p:cNvPr>
          <p:cNvSpPr/>
          <p:nvPr/>
        </p:nvSpPr>
        <p:spPr bwMode="white">
          <a:xfrm>
            <a:off x="10415900" y="4130691"/>
            <a:ext cx="238016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91DE8A-92D3-0926-F248-2C96EFF14E7F}"/>
              </a:ext>
            </a:extLst>
          </p:cNvPr>
          <p:cNvSpPr/>
          <p:nvPr/>
        </p:nvSpPr>
        <p:spPr bwMode="white">
          <a:xfrm>
            <a:off x="3008826" y="4797787"/>
            <a:ext cx="247537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F81B36-008D-69B4-0789-E4A32773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59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FEFC55-B964-3AE9-A986-74053B7D649E}"/>
              </a:ext>
            </a:extLst>
          </p:cNvPr>
          <p:cNvSpPr/>
          <p:nvPr/>
        </p:nvSpPr>
        <p:spPr bwMode="white">
          <a:xfrm>
            <a:off x="1771140" y="1376944"/>
            <a:ext cx="399867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8E623B-A856-2799-CA92-39F8DBC01773}"/>
              </a:ext>
            </a:extLst>
          </p:cNvPr>
          <p:cNvSpPr/>
          <p:nvPr/>
        </p:nvSpPr>
        <p:spPr bwMode="white">
          <a:xfrm>
            <a:off x="5055768" y="1376944"/>
            <a:ext cx="399867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97BE18-EA31-8968-0144-FC579D72E326}"/>
              </a:ext>
            </a:extLst>
          </p:cNvPr>
          <p:cNvSpPr/>
          <p:nvPr/>
        </p:nvSpPr>
        <p:spPr bwMode="white">
          <a:xfrm>
            <a:off x="8921157" y="1376944"/>
            <a:ext cx="409388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C3D590-7DA0-404E-CB87-24D0200A5587}"/>
              </a:ext>
            </a:extLst>
          </p:cNvPr>
          <p:cNvSpPr/>
          <p:nvPr/>
        </p:nvSpPr>
        <p:spPr bwMode="white">
          <a:xfrm>
            <a:off x="1771140" y="2273087"/>
            <a:ext cx="409388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0BB561-BA3A-1977-8782-4494AA53BD76}"/>
              </a:ext>
            </a:extLst>
          </p:cNvPr>
          <p:cNvSpPr/>
          <p:nvPr/>
        </p:nvSpPr>
        <p:spPr bwMode="white">
          <a:xfrm>
            <a:off x="5046247" y="2273087"/>
            <a:ext cx="418909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BB27DC-3E6B-F2DB-DA49-5FE0B22C72C1}"/>
              </a:ext>
            </a:extLst>
          </p:cNvPr>
          <p:cNvSpPr/>
          <p:nvPr/>
        </p:nvSpPr>
        <p:spPr bwMode="white">
          <a:xfrm>
            <a:off x="9140131" y="2315633"/>
            <a:ext cx="357351" cy="162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A4D235E-3443-F1C5-3B56-817BAF45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5094"/>
            <a:ext cx="11520000" cy="252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2BA536-A37C-EEA3-9C29-75D98412EF80}"/>
              </a:ext>
            </a:extLst>
          </p:cNvPr>
          <p:cNvSpPr/>
          <p:nvPr/>
        </p:nvSpPr>
        <p:spPr bwMode="white">
          <a:xfrm>
            <a:off x="2351900" y="3873340"/>
            <a:ext cx="24753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931D5E-1461-3A30-0D89-8A89F520A576}"/>
              </a:ext>
            </a:extLst>
          </p:cNvPr>
          <p:cNvSpPr/>
          <p:nvPr/>
        </p:nvSpPr>
        <p:spPr bwMode="white">
          <a:xfrm>
            <a:off x="2932661" y="3882860"/>
            <a:ext cx="295140" cy="23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6670643-16BE-4B18-3D50-A5B9F2640570}"/>
              </a:ext>
            </a:extLst>
          </p:cNvPr>
          <p:cNvSpPr/>
          <p:nvPr/>
        </p:nvSpPr>
        <p:spPr bwMode="white">
          <a:xfrm>
            <a:off x="3570545" y="3882860"/>
            <a:ext cx="238016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E5B3D9-C526-D1A0-D18A-732BAE09FE3D}"/>
              </a:ext>
            </a:extLst>
          </p:cNvPr>
          <p:cNvSpPr/>
          <p:nvPr/>
        </p:nvSpPr>
        <p:spPr bwMode="white">
          <a:xfrm>
            <a:off x="4560694" y="3873340"/>
            <a:ext cx="24753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464707-7111-ADBE-8D35-F7D232D7543E}"/>
              </a:ext>
            </a:extLst>
          </p:cNvPr>
          <p:cNvSpPr/>
          <p:nvPr/>
        </p:nvSpPr>
        <p:spPr bwMode="white">
          <a:xfrm>
            <a:off x="7102710" y="3882860"/>
            <a:ext cx="247537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F7509C3-0604-E8CD-008A-5B75D4179953}"/>
              </a:ext>
            </a:extLst>
          </p:cNvPr>
          <p:cNvSpPr/>
          <p:nvPr/>
        </p:nvSpPr>
        <p:spPr bwMode="white">
          <a:xfrm>
            <a:off x="7692991" y="3882860"/>
            <a:ext cx="295140" cy="23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17FC318-F1B4-9C3A-5C15-57A47C306E4B}"/>
              </a:ext>
            </a:extLst>
          </p:cNvPr>
          <p:cNvSpPr/>
          <p:nvPr/>
        </p:nvSpPr>
        <p:spPr bwMode="white">
          <a:xfrm>
            <a:off x="8311834" y="3873340"/>
            <a:ext cx="25705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0CA8E45-C4B3-C0F6-D354-ABF1842892F2}"/>
              </a:ext>
            </a:extLst>
          </p:cNvPr>
          <p:cNvSpPr/>
          <p:nvPr/>
        </p:nvSpPr>
        <p:spPr bwMode="white">
          <a:xfrm>
            <a:off x="9311504" y="3873340"/>
            <a:ext cx="24753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A7CCF80-2E15-C6C9-E860-B1A6E978630F}"/>
              </a:ext>
            </a:extLst>
          </p:cNvPr>
          <p:cNvSpPr/>
          <p:nvPr/>
        </p:nvSpPr>
        <p:spPr bwMode="white">
          <a:xfrm>
            <a:off x="2351900" y="4768295"/>
            <a:ext cx="24753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B79DC26-8583-2EFF-CEB4-CFF7B00FB0B1}"/>
              </a:ext>
            </a:extLst>
          </p:cNvPr>
          <p:cNvSpPr/>
          <p:nvPr/>
        </p:nvSpPr>
        <p:spPr bwMode="white">
          <a:xfrm>
            <a:off x="2942181" y="4873023"/>
            <a:ext cx="285619" cy="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6A76256-231C-5869-A90F-C1FFE941FE00}"/>
              </a:ext>
            </a:extLst>
          </p:cNvPr>
          <p:cNvSpPr/>
          <p:nvPr/>
        </p:nvSpPr>
        <p:spPr bwMode="white">
          <a:xfrm>
            <a:off x="3570545" y="4777815"/>
            <a:ext cx="238016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A2373E0-0386-5F18-BE00-B2C18F85576A}"/>
              </a:ext>
            </a:extLst>
          </p:cNvPr>
          <p:cNvSpPr/>
          <p:nvPr/>
        </p:nvSpPr>
        <p:spPr bwMode="white">
          <a:xfrm>
            <a:off x="4560694" y="4768295"/>
            <a:ext cx="24753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509E605-0D7F-5372-48DA-41036DEEAE66}"/>
              </a:ext>
            </a:extLst>
          </p:cNvPr>
          <p:cNvSpPr/>
          <p:nvPr/>
        </p:nvSpPr>
        <p:spPr bwMode="white">
          <a:xfrm>
            <a:off x="7102710" y="4768295"/>
            <a:ext cx="24753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D886CFE-7ED5-A070-44DA-31E86703B54C}"/>
              </a:ext>
            </a:extLst>
          </p:cNvPr>
          <p:cNvSpPr/>
          <p:nvPr/>
        </p:nvSpPr>
        <p:spPr bwMode="white">
          <a:xfrm>
            <a:off x="7692991" y="4873023"/>
            <a:ext cx="285619" cy="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028FAC6-1044-0B83-B902-30FD468172AC}"/>
              </a:ext>
            </a:extLst>
          </p:cNvPr>
          <p:cNvSpPr/>
          <p:nvPr/>
        </p:nvSpPr>
        <p:spPr bwMode="white">
          <a:xfrm>
            <a:off x="8311834" y="4768295"/>
            <a:ext cx="25705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E1EF8C21-DBDD-878A-8922-EEC6CEEC1D58}"/>
              </a:ext>
            </a:extLst>
          </p:cNvPr>
          <p:cNvSpPr/>
          <p:nvPr/>
        </p:nvSpPr>
        <p:spPr bwMode="white">
          <a:xfrm>
            <a:off x="9311504" y="4777815"/>
            <a:ext cx="247537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0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B2B6CF-26F6-A01A-4F38-9567224A66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911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3428D6-18EA-3C41-73C8-1863FA51BFEA}"/>
              </a:ext>
            </a:extLst>
          </p:cNvPr>
          <p:cNvSpPr/>
          <p:nvPr/>
        </p:nvSpPr>
        <p:spPr bwMode="white">
          <a:xfrm>
            <a:off x="6588595" y="1444542"/>
            <a:ext cx="428429" cy="372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AD133C-6A7D-A230-2FBC-3BA0F28C1B1C}"/>
              </a:ext>
            </a:extLst>
          </p:cNvPr>
          <p:cNvSpPr/>
          <p:nvPr/>
        </p:nvSpPr>
        <p:spPr bwMode="white">
          <a:xfrm>
            <a:off x="5712694" y="2875595"/>
            <a:ext cx="428429" cy="372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C8C56F-52AB-0984-3AC9-ABD5C47D0B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96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F979DE-2AE7-3977-0A43-A9B85A68F2A5}"/>
              </a:ext>
            </a:extLst>
          </p:cNvPr>
          <p:cNvSpPr/>
          <p:nvPr/>
        </p:nvSpPr>
        <p:spPr bwMode="white">
          <a:xfrm>
            <a:off x="6017355" y="404541"/>
            <a:ext cx="428429" cy="371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03EAF5-6EC5-2617-F42B-DFB4590FDF1E}"/>
              </a:ext>
            </a:extLst>
          </p:cNvPr>
          <p:cNvSpPr/>
          <p:nvPr/>
        </p:nvSpPr>
        <p:spPr bwMode="white">
          <a:xfrm>
            <a:off x="5246181" y="3274255"/>
            <a:ext cx="428429" cy="371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0C72E1-CC91-2FB6-5E59-F99CD283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895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36938D-2259-A687-BF1A-27A3258DE9D7}"/>
              </a:ext>
            </a:extLst>
          </p:cNvPr>
          <p:cNvSpPr/>
          <p:nvPr/>
        </p:nvSpPr>
        <p:spPr bwMode="white">
          <a:xfrm>
            <a:off x="5446115" y="1280603"/>
            <a:ext cx="456991" cy="380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5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2024-08-02T09:51:31Z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