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C4FAB7C-C3BB-6223-BD6D-AA356EBCE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357" b="39784"/>
          <a:stretch/>
        </p:blipFill>
        <p:spPr>
          <a:xfrm>
            <a:off x="3667200" y="2106199"/>
            <a:ext cx="4857600" cy="1297400"/>
          </a:xfrm>
          <a:prstGeom prst="rect">
            <a:avLst/>
          </a:prstGeom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79BAE08E-5310-537E-B0A3-2580629AE6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97" b="29657"/>
          <a:stretch/>
        </p:blipFill>
        <p:spPr>
          <a:xfrm>
            <a:off x="4206537" y="3717955"/>
            <a:ext cx="3778925" cy="692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4598E4AA-D423-F4CD-3F38-DE78B5D4C7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132" y="260466"/>
            <a:ext cx="11553868" cy="5332407"/>
          </a:xfrm>
          <a:prstGeom prst="rect">
            <a:avLst/>
          </a:prstGeom>
        </p:spPr>
      </p:pic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E13955D4-5BB9-E045-CB76-968DE9D028A4}"/>
              </a:ext>
            </a:extLst>
          </p:cNvPr>
          <p:cNvSpPr/>
          <p:nvPr/>
        </p:nvSpPr>
        <p:spPr bwMode="white">
          <a:xfrm>
            <a:off x="4810208" y="3580511"/>
            <a:ext cx="440267" cy="453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FE768118-6AA0-7C59-73ED-B34992861C71}"/>
              </a:ext>
            </a:extLst>
          </p:cNvPr>
          <p:cNvSpPr/>
          <p:nvPr/>
        </p:nvSpPr>
        <p:spPr bwMode="white">
          <a:xfrm>
            <a:off x="8002398" y="3580511"/>
            <a:ext cx="423330" cy="453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EDAFCED6-6B3F-D25A-8562-C8C75F8A12FD}"/>
              </a:ext>
            </a:extLst>
          </p:cNvPr>
          <p:cNvSpPr/>
          <p:nvPr/>
        </p:nvSpPr>
        <p:spPr bwMode="white">
          <a:xfrm>
            <a:off x="3749746" y="4607560"/>
            <a:ext cx="287866" cy="43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1D3FCB97-6D51-E393-C54B-9BC3CCCC7D7D}"/>
              </a:ext>
            </a:extLst>
          </p:cNvPr>
          <p:cNvSpPr/>
          <p:nvPr/>
        </p:nvSpPr>
        <p:spPr bwMode="white">
          <a:xfrm>
            <a:off x="5892800" y="4607560"/>
            <a:ext cx="457199" cy="436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C6A4D86C-CA74-4B23-E281-AE2ECC2C1CAD}"/>
              </a:ext>
            </a:extLst>
          </p:cNvPr>
          <p:cNvSpPr/>
          <p:nvPr/>
        </p:nvSpPr>
        <p:spPr bwMode="white">
          <a:xfrm>
            <a:off x="6905981" y="5139811"/>
            <a:ext cx="622579" cy="453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3497C7A9-D17E-3DF0-DCD3-7B96E5CA9B02}"/>
              </a:ext>
            </a:extLst>
          </p:cNvPr>
          <p:cNvSpPr/>
          <p:nvPr/>
        </p:nvSpPr>
        <p:spPr bwMode="white">
          <a:xfrm>
            <a:off x="2785238" y="3077591"/>
            <a:ext cx="423330" cy="453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0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463D2F-A7BB-3BB0-E7BD-5546E15CD5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088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BC069D5-7490-4045-5D19-6AD0D07FFC56}"/>
              </a:ext>
            </a:extLst>
          </p:cNvPr>
          <p:cNvSpPr/>
          <p:nvPr/>
        </p:nvSpPr>
        <p:spPr bwMode="white">
          <a:xfrm>
            <a:off x="1523603" y="2854435"/>
            <a:ext cx="247537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8E77311-8FF3-7FFD-44A2-A03CCEA307AD}"/>
              </a:ext>
            </a:extLst>
          </p:cNvPr>
          <p:cNvSpPr/>
          <p:nvPr/>
        </p:nvSpPr>
        <p:spPr bwMode="white">
          <a:xfrm>
            <a:off x="2075801" y="2863967"/>
            <a:ext cx="285619" cy="22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2629349-598C-2370-DCEC-05F624494E37}"/>
              </a:ext>
            </a:extLst>
          </p:cNvPr>
          <p:cNvSpPr/>
          <p:nvPr/>
        </p:nvSpPr>
        <p:spPr bwMode="white">
          <a:xfrm>
            <a:off x="2675603" y="2854435"/>
            <a:ext cx="257057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B80B284-723A-C11E-A8E6-6420984995C5}"/>
              </a:ext>
            </a:extLst>
          </p:cNvPr>
          <p:cNvSpPr/>
          <p:nvPr/>
        </p:nvSpPr>
        <p:spPr bwMode="white">
          <a:xfrm>
            <a:off x="3237322" y="2863967"/>
            <a:ext cx="276099" cy="22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0A1C0C3-3EAD-C254-18C2-753C7321A865}"/>
              </a:ext>
            </a:extLst>
          </p:cNvPr>
          <p:cNvSpPr/>
          <p:nvPr/>
        </p:nvSpPr>
        <p:spPr bwMode="white">
          <a:xfrm>
            <a:off x="3827603" y="2854435"/>
            <a:ext cx="238016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860C140-366B-BECC-D065-D3740C1FF3EF}"/>
              </a:ext>
            </a:extLst>
          </p:cNvPr>
          <p:cNvSpPr/>
          <p:nvPr/>
        </p:nvSpPr>
        <p:spPr bwMode="white">
          <a:xfrm>
            <a:off x="4770148" y="2854435"/>
            <a:ext cx="238016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B3E6578-74BC-82DF-ED8C-66EC487C7BE3}"/>
              </a:ext>
            </a:extLst>
          </p:cNvPr>
          <p:cNvSpPr/>
          <p:nvPr/>
        </p:nvSpPr>
        <p:spPr bwMode="white">
          <a:xfrm>
            <a:off x="7340727" y="2854435"/>
            <a:ext cx="238016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51A9442A-0CE0-E45E-B517-88E6FF9BD845}"/>
              </a:ext>
            </a:extLst>
          </p:cNvPr>
          <p:cNvSpPr/>
          <p:nvPr/>
        </p:nvSpPr>
        <p:spPr bwMode="white">
          <a:xfrm>
            <a:off x="7902446" y="2949762"/>
            <a:ext cx="266579" cy="47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FD03732-03BD-D056-6E89-CD6691ED2676}"/>
              </a:ext>
            </a:extLst>
          </p:cNvPr>
          <p:cNvSpPr/>
          <p:nvPr/>
        </p:nvSpPr>
        <p:spPr bwMode="white">
          <a:xfrm>
            <a:off x="8492727" y="2854435"/>
            <a:ext cx="247537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B820C6AF-6639-01F6-6A0D-6F90B9E94603}"/>
              </a:ext>
            </a:extLst>
          </p:cNvPr>
          <p:cNvSpPr/>
          <p:nvPr/>
        </p:nvSpPr>
        <p:spPr bwMode="white">
          <a:xfrm>
            <a:off x="9044925" y="2863967"/>
            <a:ext cx="285619" cy="228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11E9EED1-D6BF-F366-5389-FC311A806D34}"/>
              </a:ext>
            </a:extLst>
          </p:cNvPr>
          <p:cNvSpPr/>
          <p:nvPr/>
        </p:nvSpPr>
        <p:spPr bwMode="white">
          <a:xfrm>
            <a:off x="9644727" y="2854435"/>
            <a:ext cx="238016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C1EC108C-5E8A-2A98-C200-6E64188F5A59}"/>
              </a:ext>
            </a:extLst>
          </p:cNvPr>
          <p:cNvSpPr/>
          <p:nvPr/>
        </p:nvSpPr>
        <p:spPr bwMode="white">
          <a:xfrm>
            <a:off x="10587272" y="2854435"/>
            <a:ext cx="228496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11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8E9CD7A-1F06-810E-33A8-9BA4ECEAD5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33" y="251999"/>
            <a:ext cx="10489334" cy="4292532"/>
          </a:xfrm>
          <a:prstGeom prst="rect">
            <a:avLst/>
          </a:prstGeom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A126021-10C5-C056-B2C1-82221ADFD355}"/>
              </a:ext>
            </a:extLst>
          </p:cNvPr>
          <p:cNvSpPr/>
          <p:nvPr/>
        </p:nvSpPr>
        <p:spPr bwMode="white">
          <a:xfrm>
            <a:off x="1837268" y="3056467"/>
            <a:ext cx="5130800" cy="1583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60984C-7F47-21AA-6095-B67959906C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030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0446A8-291F-4590-5530-1EACEB107F71}"/>
              </a:ext>
            </a:extLst>
          </p:cNvPr>
          <p:cNvSpPr/>
          <p:nvPr/>
        </p:nvSpPr>
        <p:spPr bwMode="white">
          <a:xfrm>
            <a:off x="1820333" y="2260600"/>
            <a:ext cx="6756400" cy="1314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5</cp:revision>
  <dcterms:created xsi:type="dcterms:W3CDTF">2023-07-03T01:47:42Z</dcterms:created>
  <dcterms:modified xsi:type="dcterms:W3CDTF">2024-08-02T15:29:02Z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