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D1B5FF8-01A0-C780-E82B-DEA3DD886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357" b="39784"/>
          <a:stretch/>
        </p:blipFill>
        <p:spPr>
          <a:xfrm>
            <a:off x="3667200" y="1936866"/>
            <a:ext cx="4857600" cy="1297400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BCAF41D-C411-145B-3E78-3F543A9AD4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31" b="41514"/>
          <a:stretch/>
        </p:blipFill>
        <p:spPr>
          <a:xfrm>
            <a:off x="3955066" y="3909598"/>
            <a:ext cx="4281867" cy="543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742AAB8-7737-9A50-EB70-38135953E8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482" y="251999"/>
            <a:ext cx="11028918" cy="5192566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17EA83-C37A-AC7D-1430-9536942AE006}"/>
              </a:ext>
            </a:extLst>
          </p:cNvPr>
          <p:cNvSpPr/>
          <p:nvPr/>
        </p:nvSpPr>
        <p:spPr bwMode="white">
          <a:xfrm>
            <a:off x="1504561" y="2804950"/>
            <a:ext cx="9235041" cy="762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4D5B9E-5C4F-CFAE-FD8C-15F46A69ED4B}"/>
              </a:ext>
            </a:extLst>
          </p:cNvPr>
          <p:cNvSpPr/>
          <p:nvPr/>
        </p:nvSpPr>
        <p:spPr bwMode="white">
          <a:xfrm>
            <a:off x="1542644" y="4176685"/>
            <a:ext cx="9092231" cy="695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7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21F3DC-BB46-CA69-0D60-604D4F6321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61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819DD9-84E3-CD50-03F4-E70278744EA6}"/>
              </a:ext>
            </a:extLst>
          </p:cNvPr>
          <p:cNvSpPr/>
          <p:nvPr/>
        </p:nvSpPr>
        <p:spPr bwMode="white">
          <a:xfrm>
            <a:off x="8825950" y="1299800"/>
            <a:ext cx="247536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05F495-B4DB-51FE-0983-BBD8738A188B}"/>
              </a:ext>
            </a:extLst>
          </p:cNvPr>
          <p:cNvSpPr/>
          <p:nvPr/>
        </p:nvSpPr>
        <p:spPr bwMode="white">
          <a:xfrm>
            <a:off x="7169355" y="1899904"/>
            <a:ext cx="247536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EBBEE3-5831-AEE5-41C3-CC235EEBBEF9}"/>
              </a:ext>
            </a:extLst>
          </p:cNvPr>
          <p:cNvSpPr/>
          <p:nvPr/>
        </p:nvSpPr>
        <p:spPr bwMode="white">
          <a:xfrm>
            <a:off x="10177884" y="1909429"/>
            <a:ext cx="238016" cy="257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93876E-B5F8-7340-216A-A50C53A30F00}"/>
              </a:ext>
            </a:extLst>
          </p:cNvPr>
          <p:cNvSpPr/>
          <p:nvPr/>
        </p:nvSpPr>
        <p:spPr bwMode="white">
          <a:xfrm>
            <a:off x="8645057" y="2490483"/>
            <a:ext cx="257057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2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609BB1-577D-2E37-8568-E5651E9A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101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FC24FA2-9FF6-A56B-1224-CF0FD69C4988}"/>
              </a:ext>
            </a:extLst>
          </p:cNvPr>
          <p:cNvSpPr/>
          <p:nvPr/>
        </p:nvSpPr>
        <p:spPr bwMode="white">
          <a:xfrm>
            <a:off x="6131603" y="3933842"/>
            <a:ext cx="361785" cy="333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F97871-25D8-BAA4-70DE-BBD01813E000}"/>
              </a:ext>
            </a:extLst>
          </p:cNvPr>
          <p:cNvSpPr/>
          <p:nvPr/>
        </p:nvSpPr>
        <p:spPr bwMode="white">
          <a:xfrm>
            <a:off x="9102049" y="3943380"/>
            <a:ext cx="380826" cy="31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1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7946F3-F007-F32F-7A7D-B301D895C3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85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B03BCB-D12B-C7AE-2A67-DEB18ED1F3CE}"/>
              </a:ext>
            </a:extLst>
          </p:cNvPr>
          <p:cNvSpPr/>
          <p:nvPr/>
        </p:nvSpPr>
        <p:spPr bwMode="white">
          <a:xfrm>
            <a:off x="4217950" y="3727705"/>
            <a:ext cx="161851" cy="257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29FD37-515E-7307-BC84-E97608C90ABC}"/>
              </a:ext>
            </a:extLst>
          </p:cNvPr>
          <p:cNvSpPr/>
          <p:nvPr/>
        </p:nvSpPr>
        <p:spPr bwMode="white">
          <a:xfrm>
            <a:off x="8987801" y="3727705"/>
            <a:ext cx="238016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8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2024-08-02T15:26:08Z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