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08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38394D-16F3-74C1-1E85-094F5AC956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357" b="39784"/>
          <a:stretch/>
        </p:blipFill>
        <p:spPr>
          <a:xfrm>
            <a:off x="3667200" y="1996133"/>
            <a:ext cx="4857600" cy="1297400"/>
          </a:xfrm>
          <a:prstGeom prst="rect">
            <a:avLst/>
          </a:prstGeom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F639382A-122C-689E-478B-3FCC2369EE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06" b="33901"/>
          <a:stretch/>
        </p:blipFill>
        <p:spPr>
          <a:xfrm>
            <a:off x="4166733" y="3850333"/>
            <a:ext cx="3858533" cy="603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4165DB24-9A9B-F664-FFCD-F460795DFE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516" y="297894"/>
            <a:ext cx="11520000" cy="3672306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084BE9-6E4C-62E5-07D4-28984FAB113A}"/>
              </a:ext>
            </a:extLst>
          </p:cNvPr>
          <p:cNvSpPr/>
          <p:nvPr/>
        </p:nvSpPr>
        <p:spPr bwMode="white">
          <a:xfrm>
            <a:off x="6560033" y="2522032"/>
            <a:ext cx="238016" cy="26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86B5F6-17C2-2BA4-C57D-6CA83C6C4A58}"/>
              </a:ext>
            </a:extLst>
          </p:cNvPr>
          <p:cNvSpPr/>
          <p:nvPr/>
        </p:nvSpPr>
        <p:spPr bwMode="white">
          <a:xfrm>
            <a:off x="7512099" y="2522032"/>
            <a:ext cx="238016" cy="26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8BA5A1C-5368-4C60-C34F-13CDED8ECAF8}"/>
              </a:ext>
            </a:extLst>
          </p:cNvPr>
          <p:cNvSpPr/>
          <p:nvPr/>
        </p:nvSpPr>
        <p:spPr bwMode="white">
          <a:xfrm>
            <a:off x="8473685" y="2522032"/>
            <a:ext cx="238016" cy="26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DF9A16-8C27-493F-D3B0-6916E8C7EA48}"/>
              </a:ext>
            </a:extLst>
          </p:cNvPr>
          <p:cNvSpPr/>
          <p:nvPr/>
        </p:nvSpPr>
        <p:spPr bwMode="white">
          <a:xfrm>
            <a:off x="9425752" y="2522032"/>
            <a:ext cx="247537" cy="26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06ACCAF-020E-5909-C4EA-738D9BD6CE5E}"/>
              </a:ext>
            </a:extLst>
          </p:cNvPr>
          <p:cNvSpPr/>
          <p:nvPr/>
        </p:nvSpPr>
        <p:spPr bwMode="white">
          <a:xfrm>
            <a:off x="10387338" y="2522032"/>
            <a:ext cx="247537" cy="26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EE742AB-3D4C-34E4-0155-BD3B7B1AB6AE}"/>
              </a:ext>
            </a:extLst>
          </p:cNvPr>
          <p:cNvSpPr/>
          <p:nvPr/>
        </p:nvSpPr>
        <p:spPr bwMode="white">
          <a:xfrm>
            <a:off x="11348925" y="2522032"/>
            <a:ext cx="238016" cy="26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21C30FD-EE8C-63AD-CE35-85BA346FFE54}"/>
              </a:ext>
            </a:extLst>
          </p:cNvPr>
          <p:cNvSpPr/>
          <p:nvPr/>
        </p:nvSpPr>
        <p:spPr bwMode="white">
          <a:xfrm>
            <a:off x="6550512" y="3275530"/>
            <a:ext cx="247537" cy="27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E4F8025-C891-4133-A1BA-9CDA9E932273}"/>
              </a:ext>
            </a:extLst>
          </p:cNvPr>
          <p:cNvSpPr/>
          <p:nvPr/>
        </p:nvSpPr>
        <p:spPr bwMode="white">
          <a:xfrm>
            <a:off x="7512099" y="3275530"/>
            <a:ext cx="247537" cy="27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0AF29B3-FDBC-2708-D41C-9EBE12C8614B}"/>
              </a:ext>
            </a:extLst>
          </p:cNvPr>
          <p:cNvSpPr/>
          <p:nvPr/>
        </p:nvSpPr>
        <p:spPr bwMode="white">
          <a:xfrm>
            <a:off x="8473685" y="3275530"/>
            <a:ext cx="238016" cy="27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D1DA99A-B6E6-D15B-1C68-CBCFD9A2D09F}"/>
              </a:ext>
            </a:extLst>
          </p:cNvPr>
          <p:cNvSpPr/>
          <p:nvPr/>
        </p:nvSpPr>
        <p:spPr bwMode="white">
          <a:xfrm>
            <a:off x="9425752" y="3275530"/>
            <a:ext cx="247537" cy="27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CADAA67-DC32-A42B-85F3-5962B980AC8F}"/>
              </a:ext>
            </a:extLst>
          </p:cNvPr>
          <p:cNvSpPr/>
          <p:nvPr/>
        </p:nvSpPr>
        <p:spPr bwMode="white">
          <a:xfrm>
            <a:off x="10387338" y="3275530"/>
            <a:ext cx="247537" cy="27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35B45E3-EC17-E6BF-BBA8-C0D6C21CA3DB}"/>
              </a:ext>
            </a:extLst>
          </p:cNvPr>
          <p:cNvSpPr/>
          <p:nvPr/>
        </p:nvSpPr>
        <p:spPr bwMode="white">
          <a:xfrm>
            <a:off x="11348925" y="3275530"/>
            <a:ext cx="247537" cy="27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43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85A40D-53CA-2C21-4F79-8EDA686BDE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5729"/>
            <a:ext cx="11520000" cy="3721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EAEF87-4217-FC3F-C112-6C270857FC95}"/>
              </a:ext>
            </a:extLst>
          </p:cNvPr>
          <p:cNvSpPr/>
          <p:nvPr/>
        </p:nvSpPr>
        <p:spPr bwMode="white">
          <a:xfrm>
            <a:off x="1828264" y="3233959"/>
            <a:ext cx="238016" cy="26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E93989-F782-4139-9530-01550AC245F4}"/>
              </a:ext>
            </a:extLst>
          </p:cNvPr>
          <p:cNvSpPr/>
          <p:nvPr/>
        </p:nvSpPr>
        <p:spPr bwMode="white">
          <a:xfrm>
            <a:off x="2389983" y="3329387"/>
            <a:ext cx="276099" cy="38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9466E09-FFFD-37D0-66A3-203FC729557A}"/>
              </a:ext>
            </a:extLst>
          </p:cNvPr>
          <p:cNvSpPr/>
          <p:nvPr/>
        </p:nvSpPr>
        <p:spPr bwMode="white">
          <a:xfrm>
            <a:off x="3027867" y="3233959"/>
            <a:ext cx="161851" cy="26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494D18-9C55-AD48-AB92-F9D800F95120}"/>
              </a:ext>
            </a:extLst>
          </p:cNvPr>
          <p:cNvSpPr/>
          <p:nvPr/>
        </p:nvSpPr>
        <p:spPr bwMode="white">
          <a:xfrm>
            <a:off x="3960892" y="3224416"/>
            <a:ext cx="247537" cy="276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E5BE94C-D991-061C-C648-07801A4D4C54}"/>
              </a:ext>
            </a:extLst>
          </p:cNvPr>
          <p:cNvSpPr/>
          <p:nvPr/>
        </p:nvSpPr>
        <p:spPr bwMode="white">
          <a:xfrm>
            <a:off x="7464495" y="3224416"/>
            <a:ext cx="247537" cy="276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CFDDB62-65A9-A504-5B1B-54713901FA44}"/>
              </a:ext>
            </a:extLst>
          </p:cNvPr>
          <p:cNvSpPr/>
          <p:nvPr/>
        </p:nvSpPr>
        <p:spPr bwMode="white">
          <a:xfrm>
            <a:off x="8026214" y="3233959"/>
            <a:ext cx="285619" cy="229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16F4E18-3A89-4C3C-3D84-DCF635DDC0EA}"/>
              </a:ext>
            </a:extLst>
          </p:cNvPr>
          <p:cNvSpPr/>
          <p:nvPr/>
        </p:nvSpPr>
        <p:spPr bwMode="white">
          <a:xfrm>
            <a:off x="8635537" y="3233959"/>
            <a:ext cx="238016" cy="26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2BE27F0-F921-3BBC-EE3B-76F4CB2A31CD}"/>
              </a:ext>
            </a:extLst>
          </p:cNvPr>
          <p:cNvSpPr/>
          <p:nvPr/>
        </p:nvSpPr>
        <p:spPr bwMode="white">
          <a:xfrm>
            <a:off x="9530479" y="3224416"/>
            <a:ext cx="399867" cy="276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0CE2F3B-76AF-49D7-3785-6AC4031551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00" y="3887985"/>
            <a:ext cx="11520000" cy="2876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3BADF34-FE26-DD5D-7CCE-4CFA560C2044}"/>
              </a:ext>
            </a:extLst>
          </p:cNvPr>
          <p:cNvSpPr/>
          <p:nvPr/>
        </p:nvSpPr>
        <p:spPr bwMode="white">
          <a:xfrm>
            <a:off x="8521566" y="5507393"/>
            <a:ext cx="247537" cy="276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59FA290-C6C4-AD27-40C1-8D1D531E9F72}"/>
              </a:ext>
            </a:extLst>
          </p:cNvPr>
          <p:cNvSpPr/>
          <p:nvPr/>
        </p:nvSpPr>
        <p:spPr bwMode="white">
          <a:xfrm>
            <a:off x="9092806" y="5526445"/>
            <a:ext cx="285619" cy="228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EA47760-D740-D65E-12C0-942D4578E155}"/>
              </a:ext>
            </a:extLst>
          </p:cNvPr>
          <p:cNvSpPr/>
          <p:nvPr/>
        </p:nvSpPr>
        <p:spPr bwMode="white">
          <a:xfrm>
            <a:off x="9702128" y="5516919"/>
            <a:ext cx="238016" cy="266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E72766B-F2CA-7B7E-0911-49A926877E56}"/>
              </a:ext>
            </a:extLst>
          </p:cNvPr>
          <p:cNvSpPr/>
          <p:nvPr/>
        </p:nvSpPr>
        <p:spPr bwMode="white">
          <a:xfrm>
            <a:off x="10654195" y="5507393"/>
            <a:ext cx="247536" cy="276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3D9F2BA-225E-9957-9E19-11C9015D2D04}"/>
              </a:ext>
            </a:extLst>
          </p:cNvPr>
          <p:cNvSpPr/>
          <p:nvPr/>
        </p:nvSpPr>
        <p:spPr bwMode="white">
          <a:xfrm>
            <a:off x="1628608" y="6212312"/>
            <a:ext cx="399867" cy="276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F56A095-7962-2D4E-A97A-C462F64B8001}"/>
              </a:ext>
            </a:extLst>
          </p:cNvPr>
          <p:cNvSpPr/>
          <p:nvPr/>
        </p:nvSpPr>
        <p:spPr bwMode="white">
          <a:xfrm>
            <a:off x="2256971" y="6317097"/>
            <a:ext cx="276099" cy="47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8245F86-65F4-EEA9-AA54-D94E0E351DF0}"/>
              </a:ext>
            </a:extLst>
          </p:cNvPr>
          <p:cNvSpPr/>
          <p:nvPr/>
        </p:nvSpPr>
        <p:spPr bwMode="white">
          <a:xfrm>
            <a:off x="2866294" y="6212312"/>
            <a:ext cx="238016" cy="276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24D03B6-0E2A-CE36-5ECF-5F81C0FFB460}"/>
              </a:ext>
            </a:extLst>
          </p:cNvPr>
          <p:cNvSpPr/>
          <p:nvPr/>
        </p:nvSpPr>
        <p:spPr bwMode="white">
          <a:xfrm>
            <a:off x="3751715" y="6212312"/>
            <a:ext cx="399867" cy="276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B7004E8E-DD3A-F701-B36A-F8B9121543A7}"/>
              </a:ext>
            </a:extLst>
          </p:cNvPr>
          <p:cNvSpPr/>
          <p:nvPr/>
        </p:nvSpPr>
        <p:spPr bwMode="white">
          <a:xfrm>
            <a:off x="8521566" y="6269468"/>
            <a:ext cx="257057" cy="266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341E089-2DC8-F982-FA96-069EBF28A184}"/>
              </a:ext>
            </a:extLst>
          </p:cNvPr>
          <p:cNvSpPr/>
          <p:nvPr/>
        </p:nvSpPr>
        <p:spPr bwMode="white">
          <a:xfrm>
            <a:off x="9092806" y="6278994"/>
            <a:ext cx="285619" cy="228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ECE4C423-3B61-AC8D-5FE1-02FE1F04F688}"/>
              </a:ext>
            </a:extLst>
          </p:cNvPr>
          <p:cNvSpPr/>
          <p:nvPr/>
        </p:nvSpPr>
        <p:spPr bwMode="white">
          <a:xfrm>
            <a:off x="9702128" y="6269468"/>
            <a:ext cx="247537" cy="266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8072F199-5E86-5130-76CE-6563BF11F385}"/>
              </a:ext>
            </a:extLst>
          </p:cNvPr>
          <p:cNvSpPr/>
          <p:nvPr/>
        </p:nvSpPr>
        <p:spPr bwMode="white">
          <a:xfrm>
            <a:off x="10654195" y="6269468"/>
            <a:ext cx="247536" cy="276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57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1919851-ACB4-7A29-F070-FB407BF9FB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4" y="294334"/>
            <a:ext cx="11520000" cy="3110557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C15F147-8FE2-47AF-6375-BD5F598F0C0F}"/>
              </a:ext>
            </a:extLst>
          </p:cNvPr>
          <p:cNvSpPr/>
          <p:nvPr/>
        </p:nvSpPr>
        <p:spPr bwMode="white">
          <a:xfrm>
            <a:off x="1009487" y="2147798"/>
            <a:ext cx="399867" cy="276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023E298-D9A7-8F56-FC99-8542139C5627}"/>
              </a:ext>
            </a:extLst>
          </p:cNvPr>
          <p:cNvSpPr/>
          <p:nvPr/>
        </p:nvSpPr>
        <p:spPr bwMode="white">
          <a:xfrm>
            <a:off x="1637851" y="2252591"/>
            <a:ext cx="276099" cy="38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D99C62-4396-6116-B069-596B2ADD4567}"/>
              </a:ext>
            </a:extLst>
          </p:cNvPr>
          <p:cNvSpPr/>
          <p:nvPr/>
        </p:nvSpPr>
        <p:spPr bwMode="white">
          <a:xfrm>
            <a:off x="2247173" y="2147798"/>
            <a:ext cx="238016" cy="276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69C951-DD90-8243-1614-300C00487A2E}"/>
              </a:ext>
            </a:extLst>
          </p:cNvPr>
          <p:cNvSpPr/>
          <p:nvPr/>
        </p:nvSpPr>
        <p:spPr bwMode="white">
          <a:xfrm>
            <a:off x="3132595" y="2147798"/>
            <a:ext cx="409388" cy="276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99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C276A0-FBFF-7526-5FDC-44B63289A0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48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0E48A3-7087-2D6F-4A64-50C6E9481820}"/>
              </a:ext>
            </a:extLst>
          </p:cNvPr>
          <p:cNvSpPr/>
          <p:nvPr/>
        </p:nvSpPr>
        <p:spPr bwMode="white">
          <a:xfrm>
            <a:off x="7911966" y="2267828"/>
            <a:ext cx="238016" cy="267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C104C4-F89C-894E-1524-E5CF8686DBA0}"/>
              </a:ext>
            </a:extLst>
          </p:cNvPr>
          <p:cNvSpPr/>
          <p:nvPr/>
        </p:nvSpPr>
        <p:spPr bwMode="white">
          <a:xfrm>
            <a:off x="10634876" y="2267828"/>
            <a:ext cx="247536" cy="267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71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2024-08-06T00:38:57Z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