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9FF533E-76FF-5C36-7616-15FDB6E36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357" b="39784"/>
          <a:stretch/>
        </p:blipFill>
        <p:spPr>
          <a:xfrm>
            <a:off x="3667200" y="2131600"/>
            <a:ext cx="4857600" cy="12974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DF41F4B-0B9F-6D88-A96C-EE0AC351D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87" t="72006"/>
          <a:stretch/>
        </p:blipFill>
        <p:spPr>
          <a:xfrm>
            <a:off x="4097867" y="3683000"/>
            <a:ext cx="3996267" cy="603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EB482F-B667-7659-B291-F23E9DA463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819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A00CE2-3021-E4A5-CFD2-30A8FA1D1ECC}"/>
              </a:ext>
            </a:extLst>
          </p:cNvPr>
          <p:cNvSpPr/>
          <p:nvPr/>
        </p:nvSpPr>
        <p:spPr bwMode="white">
          <a:xfrm>
            <a:off x="2047239" y="2347755"/>
            <a:ext cx="399867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34EE8C-B354-83F0-97D2-840308EA0BC8}"/>
              </a:ext>
            </a:extLst>
          </p:cNvPr>
          <p:cNvSpPr/>
          <p:nvPr/>
        </p:nvSpPr>
        <p:spPr bwMode="white">
          <a:xfrm>
            <a:off x="5074809" y="2357281"/>
            <a:ext cx="409388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0208B4-AEF2-6E83-EC2A-F6DBF7EDA91E}"/>
              </a:ext>
            </a:extLst>
          </p:cNvPr>
          <p:cNvSpPr/>
          <p:nvPr/>
        </p:nvSpPr>
        <p:spPr bwMode="white">
          <a:xfrm>
            <a:off x="7921487" y="2347755"/>
            <a:ext cx="409388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8D919E-2871-3DBA-3F02-D325CF30D021}"/>
              </a:ext>
            </a:extLst>
          </p:cNvPr>
          <p:cNvSpPr/>
          <p:nvPr/>
        </p:nvSpPr>
        <p:spPr bwMode="white">
          <a:xfrm>
            <a:off x="10577752" y="2347755"/>
            <a:ext cx="409388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CC32CB-D4C8-5338-396E-525F100E1EAB}"/>
              </a:ext>
            </a:extLst>
          </p:cNvPr>
          <p:cNvSpPr/>
          <p:nvPr/>
        </p:nvSpPr>
        <p:spPr bwMode="white">
          <a:xfrm>
            <a:off x="2047239" y="2986008"/>
            <a:ext cx="409388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22189A-CEE2-CBAC-4A01-9BB940D88952}"/>
              </a:ext>
            </a:extLst>
          </p:cNvPr>
          <p:cNvSpPr/>
          <p:nvPr/>
        </p:nvSpPr>
        <p:spPr bwMode="white">
          <a:xfrm>
            <a:off x="4884396" y="2986008"/>
            <a:ext cx="361785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72367C-9C42-B6B6-6B2A-E5745E9B6341}"/>
              </a:ext>
            </a:extLst>
          </p:cNvPr>
          <p:cNvSpPr/>
          <p:nvPr/>
        </p:nvSpPr>
        <p:spPr bwMode="white">
          <a:xfrm>
            <a:off x="7921487" y="2986008"/>
            <a:ext cx="409388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CB55571-21A7-9620-7B18-8FD1CB42BA7A}"/>
              </a:ext>
            </a:extLst>
          </p:cNvPr>
          <p:cNvSpPr/>
          <p:nvPr/>
        </p:nvSpPr>
        <p:spPr bwMode="white">
          <a:xfrm>
            <a:off x="10758644" y="2986008"/>
            <a:ext cx="418909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FB6D391-D657-ECAC-D2EE-726916A3C71B}"/>
              </a:ext>
            </a:extLst>
          </p:cNvPr>
          <p:cNvSpPr/>
          <p:nvPr/>
        </p:nvSpPr>
        <p:spPr bwMode="white">
          <a:xfrm>
            <a:off x="2618479" y="3614735"/>
            <a:ext cx="409388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B40A2B-59BF-4E38-83FA-59D0D6634C60}"/>
              </a:ext>
            </a:extLst>
          </p:cNvPr>
          <p:cNvSpPr/>
          <p:nvPr/>
        </p:nvSpPr>
        <p:spPr bwMode="white">
          <a:xfrm>
            <a:off x="5646049" y="3614735"/>
            <a:ext cx="409388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85BE683-849B-59F3-3B78-E6BEEC7AD134}"/>
              </a:ext>
            </a:extLst>
          </p:cNvPr>
          <p:cNvSpPr/>
          <p:nvPr/>
        </p:nvSpPr>
        <p:spPr bwMode="white">
          <a:xfrm>
            <a:off x="8302314" y="3614735"/>
            <a:ext cx="409388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4B7845E-1469-86D1-2CAF-0CC60C05CBDC}"/>
              </a:ext>
            </a:extLst>
          </p:cNvPr>
          <p:cNvSpPr/>
          <p:nvPr/>
        </p:nvSpPr>
        <p:spPr bwMode="white">
          <a:xfrm>
            <a:off x="11329884" y="3614735"/>
            <a:ext cx="409388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3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923971-1FA3-D6BB-AC37-E88EC580D0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533" y="321821"/>
            <a:ext cx="11528467" cy="2785881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35AB9F-F401-0197-25C9-04CD2E4F2B6C}"/>
              </a:ext>
            </a:extLst>
          </p:cNvPr>
          <p:cNvSpPr/>
          <p:nvPr/>
        </p:nvSpPr>
        <p:spPr bwMode="white">
          <a:xfrm>
            <a:off x="1266545" y="2675966"/>
            <a:ext cx="437950" cy="276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487DD0-CE75-FA96-F908-5FE46B230442}"/>
              </a:ext>
            </a:extLst>
          </p:cNvPr>
          <p:cNvSpPr/>
          <p:nvPr/>
        </p:nvSpPr>
        <p:spPr bwMode="white">
          <a:xfrm>
            <a:off x="7502578" y="2666423"/>
            <a:ext cx="447471" cy="295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80BC01-5B1E-62B4-62CA-802EBF7BB3ED}"/>
              </a:ext>
            </a:extLst>
          </p:cNvPr>
          <p:cNvSpPr/>
          <p:nvPr/>
        </p:nvSpPr>
        <p:spPr bwMode="white">
          <a:xfrm>
            <a:off x="8892595" y="2666423"/>
            <a:ext cx="418910" cy="295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A7B953-1876-6DE3-C707-DBEC7C463E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692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6D484A-156B-4384-3F0A-0B051F9B4C4F}"/>
              </a:ext>
            </a:extLst>
          </p:cNvPr>
          <p:cNvSpPr/>
          <p:nvPr/>
        </p:nvSpPr>
        <p:spPr bwMode="white">
          <a:xfrm>
            <a:off x="2047239" y="1560023"/>
            <a:ext cx="399867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9A8B3D-6FFF-8D5A-01F6-A9B4459BE1DB}"/>
              </a:ext>
            </a:extLst>
          </p:cNvPr>
          <p:cNvSpPr/>
          <p:nvPr/>
        </p:nvSpPr>
        <p:spPr bwMode="white">
          <a:xfrm>
            <a:off x="9225818" y="1560023"/>
            <a:ext cx="409388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28623E-3A7C-30BF-0342-FB2EDA85120B}"/>
              </a:ext>
            </a:extLst>
          </p:cNvPr>
          <p:cNvSpPr/>
          <p:nvPr/>
        </p:nvSpPr>
        <p:spPr bwMode="white">
          <a:xfrm>
            <a:off x="2228132" y="2371571"/>
            <a:ext cx="418909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2BB901-7909-E157-E12C-256F748B2A1A}"/>
              </a:ext>
            </a:extLst>
          </p:cNvPr>
          <p:cNvSpPr/>
          <p:nvPr/>
        </p:nvSpPr>
        <p:spPr bwMode="white">
          <a:xfrm>
            <a:off x="5636528" y="2371571"/>
            <a:ext cx="409388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6D1CAB-38A9-007B-9F0E-1C1DEDBD481A}"/>
              </a:ext>
            </a:extLst>
          </p:cNvPr>
          <p:cNvSpPr/>
          <p:nvPr/>
        </p:nvSpPr>
        <p:spPr bwMode="white">
          <a:xfrm>
            <a:off x="9235338" y="2371571"/>
            <a:ext cx="399867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684B54D-4349-794D-A032-F91B278038D9}"/>
              </a:ext>
            </a:extLst>
          </p:cNvPr>
          <p:cNvSpPr/>
          <p:nvPr/>
        </p:nvSpPr>
        <p:spPr bwMode="white">
          <a:xfrm>
            <a:off x="5636528" y="1560023"/>
            <a:ext cx="409388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34B14199-B7B3-52A5-C36E-956ADAB658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944429"/>
            <a:ext cx="11520000" cy="270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ADC2BD5-20B3-DD4E-8DC1-C08DABDDFF90}"/>
              </a:ext>
            </a:extLst>
          </p:cNvPr>
          <p:cNvSpPr/>
          <p:nvPr/>
        </p:nvSpPr>
        <p:spPr bwMode="white">
          <a:xfrm>
            <a:off x="1647371" y="4184729"/>
            <a:ext cx="247537" cy="28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4993A89-EEC4-5180-E28D-52B6348A0DE1}"/>
              </a:ext>
            </a:extLst>
          </p:cNvPr>
          <p:cNvSpPr/>
          <p:nvPr/>
        </p:nvSpPr>
        <p:spPr bwMode="white">
          <a:xfrm>
            <a:off x="4674942" y="4184729"/>
            <a:ext cx="247537" cy="28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EBF324D-0485-4BE8-471C-4D97051F4F84}"/>
              </a:ext>
            </a:extLst>
          </p:cNvPr>
          <p:cNvSpPr/>
          <p:nvPr/>
        </p:nvSpPr>
        <p:spPr bwMode="white">
          <a:xfrm>
            <a:off x="9035404" y="4184729"/>
            <a:ext cx="238016" cy="27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3038A5D-A7E8-9B81-48DC-0D4E6D049248}"/>
              </a:ext>
            </a:extLst>
          </p:cNvPr>
          <p:cNvSpPr/>
          <p:nvPr/>
        </p:nvSpPr>
        <p:spPr bwMode="white">
          <a:xfrm>
            <a:off x="1647371" y="5005235"/>
            <a:ext cx="238016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58EF44-A343-D5BD-FA2B-1BBB3A126807}"/>
              </a:ext>
            </a:extLst>
          </p:cNvPr>
          <p:cNvSpPr/>
          <p:nvPr/>
        </p:nvSpPr>
        <p:spPr bwMode="white">
          <a:xfrm>
            <a:off x="4674942" y="4995695"/>
            <a:ext cx="257057" cy="27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CD3AB88-7AB9-2492-1848-AE35F3826E2C}"/>
              </a:ext>
            </a:extLst>
          </p:cNvPr>
          <p:cNvSpPr/>
          <p:nvPr/>
        </p:nvSpPr>
        <p:spPr bwMode="white">
          <a:xfrm>
            <a:off x="10158842" y="5005235"/>
            <a:ext cx="247537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1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CFB9D4-FD6D-84A7-F711-CBF3B09E6D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692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576847-6568-805F-A7E0-6293FE4EFB13}"/>
              </a:ext>
            </a:extLst>
          </p:cNvPr>
          <p:cNvSpPr/>
          <p:nvPr/>
        </p:nvSpPr>
        <p:spPr bwMode="white">
          <a:xfrm>
            <a:off x="2437586" y="2486143"/>
            <a:ext cx="247537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9C3FD5-9057-BA52-B108-1023FF1762E9}"/>
              </a:ext>
            </a:extLst>
          </p:cNvPr>
          <p:cNvSpPr/>
          <p:nvPr/>
        </p:nvSpPr>
        <p:spPr bwMode="white">
          <a:xfrm>
            <a:off x="3418214" y="2486143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64754D-64D4-61EF-98D7-B7C0FC6F8381}"/>
              </a:ext>
            </a:extLst>
          </p:cNvPr>
          <p:cNvSpPr/>
          <p:nvPr/>
        </p:nvSpPr>
        <p:spPr bwMode="white">
          <a:xfrm>
            <a:off x="4389322" y="2486143"/>
            <a:ext cx="238016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6DBDF6-0D83-9780-6626-FF1A45F0BB1F}"/>
              </a:ext>
            </a:extLst>
          </p:cNvPr>
          <p:cNvSpPr/>
          <p:nvPr/>
        </p:nvSpPr>
        <p:spPr bwMode="white">
          <a:xfrm>
            <a:off x="5350909" y="2486143"/>
            <a:ext cx="247537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ADBD3C-4BFC-FAD0-3E3E-458EA7C3B8D2}"/>
              </a:ext>
            </a:extLst>
          </p:cNvPr>
          <p:cNvSpPr/>
          <p:nvPr/>
        </p:nvSpPr>
        <p:spPr bwMode="white">
          <a:xfrm>
            <a:off x="6322016" y="2486143"/>
            <a:ext cx="257057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536505-0B0A-57E8-E9A8-D63490C54A34}"/>
              </a:ext>
            </a:extLst>
          </p:cNvPr>
          <p:cNvSpPr/>
          <p:nvPr/>
        </p:nvSpPr>
        <p:spPr bwMode="white">
          <a:xfrm>
            <a:off x="7302644" y="2486143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63C491-C155-9D44-0729-241EF541FD22}"/>
              </a:ext>
            </a:extLst>
          </p:cNvPr>
          <p:cNvSpPr/>
          <p:nvPr/>
        </p:nvSpPr>
        <p:spPr bwMode="white">
          <a:xfrm>
            <a:off x="8283272" y="2486143"/>
            <a:ext cx="238016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E2615D-45A2-5423-9E5D-E01E92D83C77}"/>
              </a:ext>
            </a:extLst>
          </p:cNvPr>
          <p:cNvSpPr/>
          <p:nvPr/>
        </p:nvSpPr>
        <p:spPr bwMode="white">
          <a:xfrm>
            <a:off x="9254380" y="2486143"/>
            <a:ext cx="238016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3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5</cp:revision>
  <dcterms:created xsi:type="dcterms:W3CDTF">2023-07-03T01:47:42Z</dcterms:created>
  <dcterms:modified xsi:type="dcterms:W3CDTF">2024-08-02T15:22:06Z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