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0E9B0AC-6767-B069-553C-7E39A18B2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2" b="52321"/>
          <a:stretch/>
        </p:blipFill>
        <p:spPr>
          <a:xfrm>
            <a:off x="2849782" y="2141057"/>
            <a:ext cx="6492436" cy="113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1929409-B62F-E474-C194-867B7C88DB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28" b="34861"/>
          <a:stretch/>
        </p:blipFill>
        <p:spPr>
          <a:xfrm>
            <a:off x="4438725" y="3852449"/>
            <a:ext cx="3314550" cy="548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29AD9D-B7B3-A613-C53E-7BBEEE6A9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99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EF6E9B-4B2B-0B06-4CB2-1AAAF92C88B2}"/>
              </a:ext>
            </a:extLst>
          </p:cNvPr>
          <p:cNvSpPr/>
          <p:nvPr/>
        </p:nvSpPr>
        <p:spPr bwMode="white">
          <a:xfrm>
            <a:off x="3513421" y="1585916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48D016-E6CD-D984-0B80-5B6C6BBAB637}"/>
              </a:ext>
            </a:extLst>
          </p:cNvPr>
          <p:cNvSpPr/>
          <p:nvPr/>
        </p:nvSpPr>
        <p:spPr bwMode="white">
          <a:xfrm>
            <a:off x="5179537" y="1585916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91A411-6571-44F6-FB43-B59C0A64A0DD}"/>
              </a:ext>
            </a:extLst>
          </p:cNvPr>
          <p:cNvSpPr/>
          <p:nvPr/>
        </p:nvSpPr>
        <p:spPr bwMode="white">
          <a:xfrm>
            <a:off x="6788528" y="1585916"/>
            <a:ext cx="390347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1E4781-33A1-5B24-40D7-EEF10987AFFE}"/>
              </a:ext>
            </a:extLst>
          </p:cNvPr>
          <p:cNvSpPr/>
          <p:nvPr/>
        </p:nvSpPr>
        <p:spPr bwMode="white">
          <a:xfrm>
            <a:off x="8454644" y="1585916"/>
            <a:ext cx="39034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7E04FC-CF7A-0DE2-9C86-4644A3703C9C}"/>
              </a:ext>
            </a:extLst>
          </p:cNvPr>
          <p:cNvSpPr/>
          <p:nvPr/>
        </p:nvSpPr>
        <p:spPr bwMode="white">
          <a:xfrm>
            <a:off x="10120760" y="1585916"/>
            <a:ext cx="399867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BAC00A-8E9F-5CF6-A5F7-AB4098F66D7F}"/>
              </a:ext>
            </a:extLst>
          </p:cNvPr>
          <p:cNvSpPr/>
          <p:nvPr/>
        </p:nvSpPr>
        <p:spPr bwMode="white">
          <a:xfrm>
            <a:off x="3513421" y="2624465"/>
            <a:ext cx="228495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540D1E-D5D1-4E3C-3A70-36973C70840B}"/>
              </a:ext>
            </a:extLst>
          </p:cNvPr>
          <p:cNvSpPr/>
          <p:nvPr/>
        </p:nvSpPr>
        <p:spPr bwMode="white">
          <a:xfrm>
            <a:off x="5112892" y="2624465"/>
            <a:ext cx="390347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067A41-7BEB-6164-66C8-B55F43E7AB46}"/>
              </a:ext>
            </a:extLst>
          </p:cNvPr>
          <p:cNvSpPr/>
          <p:nvPr/>
        </p:nvSpPr>
        <p:spPr bwMode="white">
          <a:xfrm>
            <a:off x="6845652" y="2624465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6EBAAAE-1C9D-F1B3-2D2F-D22C3D28119E}"/>
              </a:ext>
            </a:extLst>
          </p:cNvPr>
          <p:cNvSpPr/>
          <p:nvPr/>
        </p:nvSpPr>
        <p:spPr bwMode="white">
          <a:xfrm>
            <a:off x="8454644" y="2633993"/>
            <a:ext cx="390346" cy="25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3C116F8-D0A8-D064-D536-164533B09DF7}"/>
              </a:ext>
            </a:extLst>
          </p:cNvPr>
          <p:cNvSpPr/>
          <p:nvPr/>
        </p:nvSpPr>
        <p:spPr bwMode="white">
          <a:xfrm>
            <a:off x="10120760" y="2633993"/>
            <a:ext cx="342742" cy="25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4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CCEE82-975D-F98C-4DCA-4F68CCDF0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540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599B3F-941D-D3AF-B0A7-AA9E69DCF533}"/>
              </a:ext>
            </a:extLst>
          </p:cNvPr>
          <p:cNvSpPr/>
          <p:nvPr/>
        </p:nvSpPr>
        <p:spPr bwMode="white">
          <a:xfrm>
            <a:off x="1580727" y="1436328"/>
            <a:ext cx="238016" cy="26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E450ED-72BD-75D8-CB4A-D4F12B028F6A}"/>
              </a:ext>
            </a:extLst>
          </p:cNvPr>
          <p:cNvSpPr/>
          <p:nvPr/>
        </p:nvSpPr>
        <p:spPr bwMode="white">
          <a:xfrm>
            <a:off x="4122743" y="1436328"/>
            <a:ext cx="238016" cy="26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F664BD-963A-CF9C-366E-839E3723C4CA}"/>
              </a:ext>
            </a:extLst>
          </p:cNvPr>
          <p:cNvSpPr/>
          <p:nvPr/>
        </p:nvSpPr>
        <p:spPr bwMode="white">
          <a:xfrm>
            <a:off x="6122082" y="1436328"/>
            <a:ext cx="247537" cy="26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C0C61D-7C1D-2286-478F-2A318CC71202}"/>
              </a:ext>
            </a:extLst>
          </p:cNvPr>
          <p:cNvSpPr/>
          <p:nvPr/>
        </p:nvSpPr>
        <p:spPr bwMode="white">
          <a:xfrm>
            <a:off x="9197256" y="1436328"/>
            <a:ext cx="238015" cy="26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DA372A-E3BB-B1F8-100F-F3C5219B6F0B}"/>
              </a:ext>
            </a:extLst>
          </p:cNvPr>
          <p:cNvSpPr/>
          <p:nvPr/>
        </p:nvSpPr>
        <p:spPr bwMode="white">
          <a:xfrm>
            <a:off x="1038049" y="2229065"/>
            <a:ext cx="247537" cy="25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3605C8-5AFF-F7B8-35AA-1D6A21BB30CF}"/>
              </a:ext>
            </a:extLst>
          </p:cNvPr>
          <p:cNvSpPr/>
          <p:nvPr/>
        </p:nvSpPr>
        <p:spPr bwMode="white">
          <a:xfrm>
            <a:off x="4122743" y="2229065"/>
            <a:ext cx="228495" cy="25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C8867A-34F4-A4F7-D967-423312CB53AE}"/>
              </a:ext>
            </a:extLst>
          </p:cNvPr>
          <p:cNvSpPr/>
          <p:nvPr/>
        </p:nvSpPr>
        <p:spPr bwMode="white">
          <a:xfrm>
            <a:off x="6779008" y="2229065"/>
            <a:ext cx="390347" cy="26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DE9663E-1450-EE35-458A-6CD8EAC9011F}"/>
              </a:ext>
            </a:extLst>
          </p:cNvPr>
          <p:cNvSpPr/>
          <p:nvPr/>
        </p:nvSpPr>
        <p:spPr bwMode="white">
          <a:xfrm>
            <a:off x="9197256" y="2229065"/>
            <a:ext cx="238015" cy="26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1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835E74-5AFF-3414-F193-A13D90049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930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FBEFA0-524B-16E4-913F-7F66C8EE3A60}"/>
              </a:ext>
            </a:extLst>
          </p:cNvPr>
          <p:cNvSpPr/>
          <p:nvPr/>
        </p:nvSpPr>
        <p:spPr bwMode="white">
          <a:xfrm>
            <a:off x="6160165" y="2715026"/>
            <a:ext cx="238016" cy="25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CB0F7E-0CD2-EDCA-13B2-2389B7B69819}"/>
              </a:ext>
            </a:extLst>
          </p:cNvPr>
          <p:cNvSpPr/>
          <p:nvPr/>
        </p:nvSpPr>
        <p:spPr bwMode="white">
          <a:xfrm>
            <a:off x="6702842" y="2724572"/>
            <a:ext cx="285619" cy="219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C827E5-9EB1-3E88-C2BD-85F5BEADD92E}"/>
              </a:ext>
            </a:extLst>
          </p:cNvPr>
          <p:cNvSpPr/>
          <p:nvPr/>
        </p:nvSpPr>
        <p:spPr bwMode="white">
          <a:xfrm>
            <a:off x="7293123" y="2715026"/>
            <a:ext cx="238016" cy="25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4FD4A6-AB37-538F-C23E-C0FC3932AEB7}"/>
              </a:ext>
            </a:extLst>
          </p:cNvPr>
          <p:cNvSpPr/>
          <p:nvPr/>
        </p:nvSpPr>
        <p:spPr bwMode="white">
          <a:xfrm>
            <a:off x="8149983" y="2715026"/>
            <a:ext cx="399867" cy="25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251152-273D-FCB8-9600-F888969032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307" y="3429000"/>
            <a:ext cx="10567385" cy="2986128"/>
          </a:xfrm>
          <a:prstGeom prst="rect">
            <a:avLst/>
          </a:prstGeom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AA7E51A-2669-C3A5-8D83-25FFB2EC1C57}"/>
              </a:ext>
            </a:extLst>
          </p:cNvPr>
          <p:cNvSpPr/>
          <p:nvPr/>
        </p:nvSpPr>
        <p:spPr bwMode="white">
          <a:xfrm>
            <a:off x="1527534" y="5878450"/>
            <a:ext cx="238016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C68898-6F99-EDF8-3C7E-9C86C94E67A5}"/>
              </a:ext>
            </a:extLst>
          </p:cNvPr>
          <p:cNvSpPr/>
          <p:nvPr/>
        </p:nvSpPr>
        <p:spPr bwMode="white">
          <a:xfrm>
            <a:off x="2070212" y="5887989"/>
            <a:ext cx="276099" cy="219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FB5F852-63C9-9C2F-D807-A2ACCF4A2D0B}"/>
              </a:ext>
            </a:extLst>
          </p:cNvPr>
          <p:cNvSpPr/>
          <p:nvPr/>
        </p:nvSpPr>
        <p:spPr bwMode="white">
          <a:xfrm>
            <a:off x="2650972" y="5878450"/>
            <a:ext cx="238016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F0CCF4B-8C84-3716-83CA-C73115441FD9}"/>
              </a:ext>
            </a:extLst>
          </p:cNvPr>
          <p:cNvSpPr/>
          <p:nvPr/>
        </p:nvSpPr>
        <p:spPr bwMode="white">
          <a:xfrm>
            <a:off x="3507832" y="5878450"/>
            <a:ext cx="390347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E5D4790-5CB6-C385-7211-FD203E747C86}"/>
              </a:ext>
            </a:extLst>
          </p:cNvPr>
          <p:cNvSpPr/>
          <p:nvPr/>
        </p:nvSpPr>
        <p:spPr bwMode="white">
          <a:xfrm>
            <a:off x="6202179" y="5878450"/>
            <a:ext cx="22849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0CFD917-FA5C-F0C0-21C3-323C86A031DC}"/>
              </a:ext>
            </a:extLst>
          </p:cNvPr>
          <p:cNvSpPr/>
          <p:nvPr/>
        </p:nvSpPr>
        <p:spPr bwMode="white">
          <a:xfrm>
            <a:off x="6744857" y="5887989"/>
            <a:ext cx="276099" cy="219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1B7F119-47A0-70BE-09A8-C22FB2FAF936}"/>
              </a:ext>
            </a:extLst>
          </p:cNvPr>
          <p:cNvSpPr/>
          <p:nvPr/>
        </p:nvSpPr>
        <p:spPr bwMode="white">
          <a:xfrm>
            <a:off x="7258972" y="5878450"/>
            <a:ext cx="390347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A6FF855-4786-EFC8-53C9-DD295769DF04}"/>
              </a:ext>
            </a:extLst>
          </p:cNvPr>
          <p:cNvSpPr/>
          <p:nvPr/>
        </p:nvSpPr>
        <p:spPr bwMode="white">
          <a:xfrm>
            <a:off x="8182477" y="5878450"/>
            <a:ext cx="390347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1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B8E2C9-50EF-4E41-25B3-58DD06E60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983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7DD045-0EFC-B956-16C0-61CF5C384EA6}"/>
              </a:ext>
            </a:extLst>
          </p:cNvPr>
          <p:cNvSpPr/>
          <p:nvPr/>
        </p:nvSpPr>
        <p:spPr bwMode="white">
          <a:xfrm>
            <a:off x="5455636" y="2386765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63751F-2AA3-559F-A6FF-61C5A46457CE}"/>
              </a:ext>
            </a:extLst>
          </p:cNvPr>
          <p:cNvSpPr/>
          <p:nvPr/>
        </p:nvSpPr>
        <p:spPr bwMode="white">
          <a:xfrm>
            <a:off x="6731404" y="2386765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DA0C4B-4298-671C-2093-B775C6E04FDC}"/>
              </a:ext>
            </a:extLst>
          </p:cNvPr>
          <p:cNvSpPr/>
          <p:nvPr/>
        </p:nvSpPr>
        <p:spPr bwMode="white">
          <a:xfrm>
            <a:off x="6740925" y="3025289"/>
            <a:ext cx="228495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0CD56C-7AE1-F812-8D9C-5B98F3A196A2}"/>
              </a:ext>
            </a:extLst>
          </p:cNvPr>
          <p:cNvSpPr/>
          <p:nvPr/>
        </p:nvSpPr>
        <p:spPr bwMode="white">
          <a:xfrm>
            <a:off x="5455636" y="3663813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ACEBFE-76AD-F4A4-39F1-BCAA2B433EBF}"/>
              </a:ext>
            </a:extLst>
          </p:cNvPr>
          <p:cNvSpPr/>
          <p:nvPr/>
        </p:nvSpPr>
        <p:spPr bwMode="white">
          <a:xfrm>
            <a:off x="6093520" y="3663813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9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2024-08-02T15:18:11Z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