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0" r:id="rId4"/>
    <p:sldId id="269" r:id="rId5"/>
    <p:sldId id="268" r:id="rId6"/>
    <p:sldId id="267" r:id="rId7"/>
    <p:sldId id="266" r:id="rId8"/>
    <p:sldId id="265" r:id="rId9"/>
    <p:sldId id="263" r:id="rId10"/>
    <p:sldId id="262" r:id="rId11"/>
    <p:sldId id="261" r:id="rId12"/>
    <p:sldId id="260" r:id="rId13"/>
    <p:sldId id="257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DF"/>
    <a:srgbClr val="FD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080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D174F8F-B6E3-8A92-2A6C-8FC1D5EA50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255" y="195501"/>
            <a:ext cx="7735812" cy="6331692"/>
          </a:xfrm>
          <a:prstGeom prst="rect">
            <a:avLst/>
          </a:prstGeom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8C673B0-06A3-82E0-B531-32715EF2A101}"/>
              </a:ext>
            </a:extLst>
          </p:cNvPr>
          <p:cNvSpPr/>
          <p:nvPr/>
        </p:nvSpPr>
        <p:spPr bwMode="white">
          <a:xfrm>
            <a:off x="1225445" y="5830697"/>
            <a:ext cx="274909" cy="351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501FB6B-486D-C50C-DC4A-61AEF60C62E8}"/>
              </a:ext>
            </a:extLst>
          </p:cNvPr>
          <p:cNvSpPr/>
          <p:nvPr/>
        </p:nvSpPr>
        <p:spPr bwMode="white">
          <a:xfrm>
            <a:off x="1979847" y="5843492"/>
            <a:ext cx="332448" cy="294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0A3462D-F971-597F-6933-A06CA342F228}"/>
              </a:ext>
            </a:extLst>
          </p:cNvPr>
          <p:cNvSpPr/>
          <p:nvPr/>
        </p:nvSpPr>
        <p:spPr bwMode="white">
          <a:xfrm>
            <a:off x="2798181" y="5830697"/>
            <a:ext cx="274909" cy="351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DB242C3-EC82-3D66-4E81-1D37058ABAAB}"/>
              </a:ext>
            </a:extLst>
          </p:cNvPr>
          <p:cNvSpPr/>
          <p:nvPr/>
        </p:nvSpPr>
        <p:spPr bwMode="white">
          <a:xfrm>
            <a:off x="3552582" y="5843492"/>
            <a:ext cx="332448" cy="294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0F05F8D-63DB-B6CE-6461-634787246EA1}"/>
              </a:ext>
            </a:extLst>
          </p:cNvPr>
          <p:cNvSpPr/>
          <p:nvPr/>
        </p:nvSpPr>
        <p:spPr bwMode="white">
          <a:xfrm>
            <a:off x="4396489" y="5837095"/>
            <a:ext cx="172617" cy="339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7B3E63A-3AD8-1A56-EC78-EF615C21F3DC}"/>
              </a:ext>
            </a:extLst>
          </p:cNvPr>
          <p:cNvSpPr/>
          <p:nvPr/>
        </p:nvSpPr>
        <p:spPr bwMode="white">
          <a:xfrm>
            <a:off x="5560057" y="5837095"/>
            <a:ext cx="485885" cy="345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28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1A3943-2C71-F0AD-88B0-C03A25B7D9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431133" cy="637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1227657-31D9-0B56-C4A2-15468AB59DC3}"/>
              </a:ext>
            </a:extLst>
          </p:cNvPr>
          <p:cNvSpPr/>
          <p:nvPr/>
        </p:nvSpPr>
        <p:spPr bwMode="white">
          <a:xfrm>
            <a:off x="2751935" y="5536788"/>
            <a:ext cx="406230" cy="529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AEEB46A-0B24-AD43-9EEE-C99F21051954}"/>
              </a:ext>
            </a:extLst>
          </p:cNvPr>
          <p:cNvSpPr/>
          <p:nvPr/>
        </p:nvSpPr>
        <p:spPr bwMode="white">
          <a:xfrm>
            <a:off x="3876153" y="5565150"/>
            <a:ext cx="491255" cy="434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666DD04-F4BE-7035-475D-9D697BCEA0AD}"/>
              </a:ext>
            </a:extLst>
          </p:cNvPr>
          <p:cNvSpPr/>
          <p:nvPr/>
        </p:nvSpPr>
        <p:spPr bwMode="white">
          <a:xfrm>
            <a:off x="5066503" y="5546242"/>
            <a:ext cx="396783" cy="510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AED885E-EEE7-53B4-54D3-B2A005E24B2A}"/>
              </a:ext>
            </a:extLst>
          </p:cNvPr>
          <p:cNvSpPr/>
          <p:nvPr/>
        </p:nvSpPr>
        <p:spPr bwMode="white">
          <a:xfrm>
            <a:off x="6842580" y="5536788"/>
            <a:ext cx="727435" cy="529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34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2675CEE-87A4-6653-BA44-EFE00F0A22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280" y="308009"/>
            <a:ext cx="9997498" cy="6348611"/>
          </a:xfrm>
          <a:prstGeom prst="rect">
            <a:avLst/>
          </a:prstGeom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398FF58-B9C1-8DF4-C605-C789869ED5AE}"/>
              </a:ext>
            </a:extLst>
          </p:cNvPr>
          <p:cNvSpPr/>
          <p:nvPr/>
        </p:nvSpPr>
        <p:spPr bwMode="white">
          <a:xfrm>
            <a:off x="1723251" y="5647941"/>
            <a:ext cx="395840" cy="515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0D88DF7-B8A2-D4A3-2D2E-9EC338E5315E}"/>
              </a:ext>
            </a:extLst>
          </p:cNvPr>
          <p:cNvSpPr/>
          <p:nvPr/>
        </p:nvSpPr>
        <p:spPr bwMode="white">
          <a:xfrm>
            <a:off x="2809512" y="5666357"/>
            <a:ext cx="478691" cy="423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AFA44A0-809C-76CA-21B0-6519A8867837}"/>
              </a:ext>
            </a:extLst>
          </p:cNvPr>
          <p:cNvSpPr/>
          <p:nvPr/>
        </p:nvSpPr>
        <p:spPr bwMode="white">
          <a:xfrm>
            <a:off x="3978623" y="5647941"/>
            <a:ext cx="395840" cy="515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5CE7DA3-1BFD-076F-7C23-28485A8C28DF}"/>
              </a:ext>
            </a:extLst>
          </p:cNvPr>
          <p:cNvSpPr/>
          <p:nvPr/>
        </p:nvSpPr>
        <p:spPr bwMode="white">
          <a:xfrm>
            <a:off x="5690865" y="5647941"/>
            <a:ext cx="708831" cy="506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2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96CEA919-6A4C-F773-6120-7E28E84E13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42" b="52321"/>
          <a:stretch/>
        </p:blipFill>
        <p:spPr>
          <a:xfrm>
            <a:off x="2849782" y="2166457"/>
            <a:ext cx="6492436" cy="1137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0009D75-CA38-B216-62CD-4FA7762B63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6000" y="3760915"/>
            <a:ext cx="7200000" cy="6379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791B561-5B9F-DBE7-FBDD-1186958D2956}"/>
              </a:ext>
            </a:extLst>
          </p:cNvPr>
          <p:cNvSpPr/>
          <p:nvPr/>
        </p:nvSpPr>
        <p:spPr bwMode="white">
          <a:xfrm>
            <a:off x="1390314" y="461732"/>
            <a:ext cx="304661" cy="381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13A60DD-66F0-8397-98F1-CF2E6AC2E2C8}"/>
              </a:ext>
            </a:extLst>
          </p:cNvPr>
          <p:cNvSpPr/>
          <p:nvPr/>
        </p:nvSpPr>
        <p:spPr bwMode="white">
          <a:xfrm>
            <a:off x="4846314" y="1272066"/>
            <a:ext cx="1399537" cy="152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6CCB65B-4E73-1E2E-5715-F5002B8A2D94}"/>
              </a:ext>
            </a:extLst>
          </p:cNvPr>
          <p:cNvSpPr/>
          <p:nvPr/>
        </p:nvSpPr>
        <p:spPr bwMode="white">
          <a:xfrm>
            <a:off x="4951041" y="1386466"/>
            <a:ext cx="2380165" cy="143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2C74299-8861-6AB4-09A8-4C60A47EA348}"/>
              </a:ext>
            </a:extLst>
          </p:cNvPr>
          <p:cNvSpPr/>
          <p:nvPr/>
        </p:nvSpPr>
        <p:spPr bwMode="white">
          <a:xfrm>
            <a:off x="285917" y="1443666"/>
            <a:ext cx="399867" cy="28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602B672-66AB-4828-FEBC-B915E9243796}"/>
              </a:ext>
            </a:extLst>
          </p:cNvPr>
          <p:cNvSpPr/>
          <p:nvPr/>
        </p:nvSpPr>
        <p:spPr bwMode="white">
          <a:xfrm>
            <a:off x="4951041" y="1491332"/>
            <a:ext cx="3560726" cy="143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F5CA21D-C465-9670-26FB-4A2C886FD7D2}"/>
              </a:ext>
            </a:extLst>
          </p:cNvPr>
          <p:cNvSpPr/>
          <p:nvPr/>
        </p:nvSpPr>
        <p:spPr bwMode="white">
          <a:xfrm>
            <a:off x="4951041" y="1605733"/>
            <a:ext cx="4560395" cy="143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93FEB8B-0D90-CFAA-BE35-9EAABDD06EE1}"/>
              </a:ext>
            </a:extLst>
          </p:cNvPr>
          <p:cNvSpPr/>
          <p:nvPr/>
        </p:nvSpPr>
        <p:spPr bwMode="white">
          <a:xfrm>
            <a:off x="4836793" y="1710599"/>
            <a:ext cx="5921851" cy="143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AB4996E-262C-B808-6741-9CFD5E7573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051" y="380663"/>
            <a:ext cx="11520000" cy="536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5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B19B980-7AB0-0155-8ADB-4402AAA964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846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6689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B3C2A7-12B3-0410-49B9-804DA9A130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899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37483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FECDCC0-D911-7E43-1B59-3DCAEC1A74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0246356" cy="637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2160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105F95-B882-D0AF-28B0-CF57D05988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0740920" cy="637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3140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01645F-B3BA-D3B5-EFC7-CD8BE524ED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780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3D29EDF-894D-E4C3-5B2C-1FEF384C7F16}"/>
              </a:ext>
            </a:extLst>
          </p:cNvPr>
          <p:cNvSpPr/>
          <p:nvPr/>
        </p:nvSpPr>
        <p:spPr bwMode="white">
          <a:xfrm>
            <a:off x="3380132" y="2909029"/>
            <a:ext cx="723570" cy="533310"/>
          </a:xfrm>
          <a:prstGeom prst="rect">
            <a:avLst/>
          </a:prstGeom>
          <a:solidFill>
            <a:srgbClr val="FFFCD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919AC37-F203-F8D3-6AC8-07290D21EB6F}"/>
              </a:ext>
            </a:extLst>
          </p:cNvPr>
          <p:cNvSpPr/>
          <p:nvPr/>
        </p:nvSpPr>
        <p:spPr bwMode="white">
          <a:xfrm>
            <a:off x="8568892" y="2909029"/>
            <a:ext cx="733090" cy="533310"/>
          </a:xfrm>
          <a:prstGeom prst="rect">
            <a:avLst/>
          </a:prstGeom>
          <a:solidFill>
            <a:srgbClr val="FFFCD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1728ED86-5A71-1F56-672F-218F4D3759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02" y="4709879"/>
            <a:ext cx="11520000" cy="1896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E7C0437-4C23-8BEA-7DC1-094D3C0B55A6}"/>
              </a:ext>
            </a:extLst>
          </p:cNvPr>
          <p:cNvSpPr/>
          <p:nvPr/>
        </p:nvSpPr>
        <p:spPr bwMode="white">
          <a:xfrm>
            <a:off x="3448030" y="5319687"/>
            <a:ext cx="714049" cy="543110"/>
          </a:xfrm>
          <a:prstGeom prst="rect">
            <a:avLst/>
          </a:prstGeom>
          <a:solidFill>
            <a:srgbClr val="FFFCD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8A6400E-7800-BCCC-EC13-4FF4D9FFF145}"/>
              </a:ext>
            </a:extLst>
          </p:cNvPr>
          <p:cNvSpPr/>
          <p:nvPr/>
        </p:nvSpPr>
        <p:spPr bwMode="white">
          <a:xfrm>
            <a:off x="8608228" y="5329215"/>
            <a:ext cx="733090" cy="533582"/>
          </a:xfrm>
          <a:prstGeom prst="rect">
            <a:avLst/>
          </a:prstGeom>
          <a:solidFill>
            <a:srgbClr val="FFFCD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57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11322F5-3AF8-24C0-F926-F332425ECD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9887087" cy="637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094167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6</cp:revision>
  <dcterms:created xsi:type="dcterms:W3CDTF">2023-07-03T01:47:42Z</dcterms:created>
  <dcterms:modified xsi:type="dcterms:W3CDTF">2024-08-02T15:16:02Z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