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1606ECF-650B-E9B2-83B1-1175BC1A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66457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9FF4E80-835E-BCEE-6EF9-4BAE68B0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9" b="42381"/>
          <a:stretch/>
        </p:blipFill>
        <p:spPr>
          <a:xfrm>
            <a:off x="3998719" y="3968976"/>
            <a:ext cx="4194561" cy="508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90B991-396A-0ADD-1F19-BDCE9A13A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7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8DACD4-0EE6-F904-92B2-A5EE5B96B57B}"/>
              </a:ext>
            </a:extLst>
          </p:cNvPr>
          <p:cNvSpPr/>
          <p:nvPr/>
        </p:nvSpPr>
        <p:spPr bwMode="white">
          <a:xfrm>
            <a:off x="1990115" y="2368301"/>
            <a:ext cx="342743" cy="25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EDA0CD-E324-9788-D761-704B72413DA8}"/>
              </a:ext>
            </a:extLst>
          </p:cNvPr>
          <p:cNvSpPr/>
          <p:nvPr/>
        </p:nvSpPr>
        <p:spPr bwMode="white">
          <a:xfrm>
            <a:off x="4551173" y="2368301"/>
            <a:ext cx="39034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5B74D4-3720-5390-6778-501C9AB53EEC}"/>
              </a:ext>
            </a:extLst>
          </p:cNvPr>
          <p:cNvSpPr/>
          <p:nvPr/>
        </p:nvSpPr>
        <p:spPr bwMode="white">
          <a:xfrm>
            <a:off x="7112231" y="2368301"/>
            <a:ext cx="399867" cy="25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421566-1C9E-9EF0-8DBC-D35310E45072}"/>
              </a:ext>
            </a:extLst>
          </p:cNvPr>
          <p:cNvSpPr/>
          <p:nvPr/>
        </p:nvSpPr>
        <p:spPr bwMode="white">
          <a:xfrm>
            <a:off x="10215966" y="2368301"/>
            <a:ext cx="39986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65910F-2012-5781-1138-CD10AC200C4A}"/>
              </a:ext>
            </a:extLst>
          </p:cNvPr>
          <p:cNvSpPr/>
          <p:nvPr/>
        </p:nvSpPr>
        <p:spPr bwMode="white">
          <a:xfrm>
            <a:off x="1990115" y="3016538"/>
            <a:ext cx="39034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63079E-62FF-92E7-4009-D75E23145876}"/>
              </a:ext>
            </a:extLst>
          </p:cNvPr>
          <p:cNvSpPr/>
          <p:nvPr/>
        </p:nvSpPr>
        <p:spPr bwMode="white">
          <a:xfrm>
            <a:off x="4551173" y="3016538"/>
            <a:ext cx="342743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7C345E-B63B-E722-7E29-2ABEB495D0D5}"/>
              </a:ext>
            </a:extLst>
          </p:cNvPr>
          <p:cNvSpPr/>
          <p:nvPr/>
        </p:nvSpPr>
        <p:spPr bwMode="white">
          <a:xfrm>
            <a:off x="7112231" y="3016538"/>
            <a:ext cx="39034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2C78EA-EBA6-0090-7DE4-0EBFD5CC95F9}"/>
              </a:ext>
            </a:extLst>
          </p:cNvPr>
          <p:cNvSpPr/>
          <p:nvPr/>
        </p:nvSpPr>
        <p:spPr bwMode="white">
          <a:xfrm>
            <a:off x="10396859" y="3016538"/>
            <a:ext cx="39986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04C03E-A7C4-1D74-7E76-81773E1C7D3A}"/>
              </a:ext>
            </a:extLst>
          </p:cNvPr>
          <p:cNvSpPr/>
          <p:nvPr/>
        </p:nvSpPr>
        <p:spPr bwMode="white">
          <a:xfrm>
            <a:off x="1990115" y="3664775"/>
            <a:ext cx="39034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0DF6DB6-1364-6BB4-4999-9E67DB2182E4}"/>
              </a:ext>
            </a:extLst>
          </p:cNvPr>
          <p:cNvSpPr/>
          <p:nvPr/>
        </p:nvSpPr>
        <p:spPr bwMode="white">
          <a:xfrm>
            <a:off x="4551173" y="3664775"/>
            <a:ext cx="342743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26B248F-BB21-2B07-18C5-C7AFE039475A}"/>
              </a:ext>
            </a:extLst>
          </p:cNvPr>
          <p:cNvSpPr/>
          <p:nvPr/>
        </p:nvSpPr>
        <p:spPr bwMode="white">
          <a:xfrm>
            <a:off x="7112231" y="3664775"/>
            <a:ext cx="39986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2E71CDD-4D38-CC83-B5B1-84CB60E0BE6E}"/>
              </a:ext>
            </a:extLst>
          </p:cNvPr>
          <p:cNvSpPr/>
          <p:nvPr/>
        </p:nvSpPr>
        <p:spPr bwMode="white">
          <a:xfrm>
            <a:off x="10377818" y="3664775"/>
            <a:ext cx="238015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1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F46F8D4-F96B-39B8-6A98-E81D277E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257" y="331053"/>
            <a:ext cx="10934299" cy="3726682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15A76B-0B2F-DB34-1F17-3B2E4A4B5553}"/>
              </a:ext>
            </a:extLst>
          </p:cNvPr>
          <p:cNvSpPr/>
          <p:nvPr/>
        </p:nvSpPr>
        <p:spPr bwMode="white">
          <a:xfrm>
            <a:off x="7921487" y="2494423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38E8CA-1EF7-7F08-C5CC-45F518AD3560}"/>
              </a:ext>
            </a:extLst>
          </p:cNvPr>
          <p:cNvSpPr/>
          <p:nvPr/>
        </p:nvSpPr>
        <p:spPr bwMode="white">
          <a:xfrm>
            <a:off x="8473685" y="2503965"/>
            <a:ext cx="285619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548A09-8F6B-29EA-E0D6-221EDFAF6DC7}"/>
              </a:ext>
            </a:extLst>
          </p:cNvPr>
          <p:cNvSpPr/>
          <p:nvPr/>
        </p:nvSpPr>
        <p:spPr bwMode="white">
          <a:xfrm>
            <a:off x="9073487" y="2494423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16545D-A930-2955-316F-6B92BF78B369}"/>
              </a:ext>
            </a:extLst>
          </p:cNvPr>
          <p:cNvSpPr/>
          <p:nvPr/>
        </p:nvSpPr>
        <p:spPr bwMode="white">
          <a:xfrm>
            <a:off x="9939867" y="2494423"/>
            <a:ext cx="39986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217820-B3EF-F49E-4846-707B71682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75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19F419-1A1C-B489-35B7-DFE5C171C6E2}"/>
              </a:ext>
            </a:extLst>
          </p:cNvPr>
          <p:cNvSpPr/>
          <p:nvPr/>
        </p:nvSpPr>
        <p:spPr bwMode="white">
          <a:xfrm>
            <a:off x="2332859" y="3474222"/>
            <a:ext cx="24753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8A8313-3D98-86DD-D4E6-7E26460598AA}"/>
              </a:ext>
            </a:extLst>
          </p:cNvPr>
          <p:cNvSpPr/>
          <p:nvPr/>
        </p:nvSpPr>
        <p:spPr bwMode="white">
          <a:xfrm>
            <a:off x="2894578" y="3483755"/>
            <a:ext cx="276099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58312C-AAF0-2866-C5A4-7F6322B6FE68}"/>
              </a:ext>
            </a:extLst>
          </p:cNvPr>
          <p:cNvSpPr/>
          <p:nvPr/>
        </p:nvSpPr>
        <p:spPr bwMode="white">
          <a:xfrm>
            <a:off x="3475338" y="3483755"/>
            <a:ext cx="238016" cy="257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5AFBB0-54B1-750A-4DEB-DB59820A2532}"/>
              </a:ext>
            </a:extLst>
          </p:cNvPr>
          <p:cNvSpPr/>
          <p:nvPr/>
        </p:nvSpPr>
        <p:spPr bwMode="white">
          <a:xfrm>
            <a:off x="4360760" y="3474222"/>
            <a:ext cx="39034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38ADEA-434C-1828-5470-F19B0A4B0011}"/>
              </a:ext>
            </a:extLst>
          </p:cNvPr>
          <p:cNvSpPr/>
          <p:nvPr/>
        </p:nvSpPr>
        <p:spPr bwMode="white">
          <a:xfrm>
            <a:off x="7740595" y="3474222"/>
            <a:ext cx="238016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276B4C-8F8F-0083-ADD1-B2E1696E2960}"/>
              </a:ext>
            </a:extLst>
          </p:cNvPr>
          <p:cNvSpPr/>
          <p:nvPr/>
        </p:nvSpPr>
        <p:spPr bwMode="white">
          <a:xfrm>
            <a:off x="8292793" y="3483755"/>
            <a:ext cx="285619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BD5DD8-EE97-E499-BC3F-3DD396A4DDF8}"/>
              </a:ext>
            </a:extLst>
          </p:cNvPr>
          <p:cNvSpPr/>
          <p:nvPr/>
        </p:nvSpPr>
        <p:spPr bwMode="white">
          <a:xfrm>
            <a:off x="8892595" y="3474222"/>
            <a:ext cx="238016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CDCEAC-31C0-380C-E258-0059993A27AA}"/>
              </a:ext>
            </a:extLst>
          </p:cNvPr>
          <p:cNvSpPr/>
          <p:nvPr/>
        </p:nvSpPr>
        <p:spPr bwMode="white">
          <a:xfrm>
            <a:off x="9758975" y="3474222"/>
            <a:ext cx="39986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6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52F328-F514-AE06-B251-DAA332A82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29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B342C9-F4A2-B8B0-20E0-B3DD12D5D3F2}"/>
              </a:ext>
            </a:extLst>
          </p:cNvPr>
          <p:cNvSpPr/>
          <p:nvPr/>
        </p:nvSpPr>
        <p:spPr bwMode="white">
          <a:xfrm>
            <a:off x="1010653" y="2194560"/>
            <a:ext cx="5351646" cy="187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7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2024-08-02T15:12:35Z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