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736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D20F940A-891E-F736-EA31-08BA0A07BE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42" b="52321"/>
          <a:stretch/>
        </p:blipFill>
        <p:spPr>
          <a:xfrm>
            <a:off x="2849782" y="2147407"/>
            <a:ext cx="6492436" cy="11374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467AA663-C0E4-45A2-BA87-323140B046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73" b="46478"/>
          <a:stretch/>
        </p:blipFill>
        <p:spPr>
          <a:xfrm>
            <a:off x="4187900" y="3890549"/>
            <a:ext cx="3816200" cy="4719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4ED4C2A-4D52-A239-4906-1AD72150E8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48720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4CAC976-CA5F-F1C2-3352-3AF52E508076}"/>
              </a:ext>
            </a:extLst>
          </p:cNvPr>
          <p:cNvSpPr/>
          <p:nvPr/>
        </p:nvSpPr>
        <p:spPr bwMode="white">
          <a:xfrm>
            <a:off x="2418545" y="3217207"/>
            <a:ext cx="238016" cy="266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C0CA63A-1C4F-1EB2-A7EA-48937CFB9FA7}"/>
              </a:ext>
            </a:extLst>
          </p:cNvPr>
          <p:cNvSpPr/>
          <p:nvPr/>
        </p:nvSpPr>
        <p:spPr bwMode="white">
          <a:xfrm>
            <a:off x="8759305" y="3217207"/>
            <a:ext cx="238016" cy="266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6306978-2655-AE8F-EBC9-31E3890903D3}"/>
              </a:ext>
            </a:extLst>
          </p:cNvPr>
          <p:cNvSpPr/>
          <p:nvPr/>
        </p:nvSpPr>
        <p:spPr bwMode="white">
          <a:xfrm>
            <a:off x="2428066" y="3903686"/>
            <a:ext cx="228495" cy="257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BFD8F7F-FEBD-BAA4-C259-948C641AB1B4}"/>
              </a:ext>
            </a:extLst>
          </p:cNvPr>
          <p:cNvSpPr/>
          <p:nvPr/>
        </p:nvSpPr>
        <p:spPr bwMode="white">
          <a:xfrm>
            <a:off x="8759305" y="3894152"/>
            <a:ext cx="257057" cy="266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EB7C05D-19FE-63B3-2224-2015BBCA1D3D}"/>
              </a:ext>
            </a:extLst>
          </p:cNvPr>
          <p:cNvSpPr/>
          <p:nvPr/>
        </p:nvSpPr>
        <p:spPr bwMode="white">
          <a:xfrm>
            <a:off x="1057090" y="4609234"/>
            <a:ext cx="238016" cy="266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19EA6C8-45B1-C928-C2CA-BC1B7DE1A526}"/>
              </a:ext>
            </a:extLst>
          </p:cNvPr>
          <p:cNvSpPr/>
          <p:nvPr/>
        </p:nvSpPr>
        <p:spPr bwMode="white">
          <a:xfrm>
            <a:off x="1609289" y="4618768"/>
            <a:ext cx="276099" cy="228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0851E54-A325-5F62-E50C-1D8A221DDC4E}"/>
              </a:ext>
            </a:extLst>
          </p:cNvPr>
          <p:cNvSpPr/>
          <p:nvPr/>
        </p:nvSpPr>
        <p:spPr bwMode="white">
          <a:xfrm>
            <a:off x="2209090" y="4609234"/>
            <a:ext cx="238016" cy="266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A6D59B7-6BB6-ED2B-C27D-31E0C1DCF9BE}"/>
              </a:ext>
            </a:extLst>
          </p:cNvPr>
          <p:cNvSpPr/>
          <p:nvPr/>
        </p:nvSpPr>
        <p:spPr bwMode="white">
          <a:xfrm>
            <a:off x="3075471" y="4609234"/>
            <a:ext cx="342743" cy="266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F032009-06BE-4943-1E27-9D7662D89263}"/>
              </a:ext>
            </a:extLst>
          </p:cNvPr>
          <p:cNvSpPr/>
          <p:nvPr/>
        </p:nvSpPr>
        <p:spPr bwMode="white">
          <a:xfrm>
            <a:off x="7454975" y="4609234"/>
            <a:ext cx="238016" cy="266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318B7F7-E7EC-69F1-7EA6-C5C728C52323}"/>
              </a:ext>
            </a:extLst>
          </p:cNvPr>
          <p:cNvSpPr/>
          <p:nvPr/>
        </p:nvSpPr>
        <p:spPr bwMode="white">
          <a:xfrm>
            <a:off x="8007173" y="4618768"/>
            <a:ext cx="285619" cy="228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0744AE74-87BD-A1E3-1207-6B6AEA710C7A}"/>
              </a:ext>
            </a:extLst>
          </p:cNvPr>
          <p:cNvSpPr/>
          <p:nvPr/>
        </p:nvSpPr>
        <p:spPr bwMode="white">
          <a:xfrm>
            <a:off x="8597454" y="4609234"/>
            <a:ext cx="257057" cy="266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E34E6F14-07C6-5DD7-9291-2DAB4EFC0AFC}"/>
              </a:ext>
            </a:extLst>
          </p:cNvPr>
          <p:cNvSpPr/>
          <p:nvPr/>
        </p:nvSpPr>
        <p:spPr bwMode="white">
          <a:xfrm>
            <a:off x="9473355" y="4609234"/>
            <a:ext cx="352264" cy="266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76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45F161E-F803-4B20-99CA-8555EC4EB9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869" y="311269"/>
            <a:ext cx="11455399" cy="2868876"/>
          </a:xfrm>
          <a:prstGeom prst="rect">
            <a:avLst/>
          </a:prstGeom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28F095C-D71E-B121-D54A-7DE9C6B6183A}"/>
              </a:ext>
            </a:extLst>
          </p:cNvPr>
          <p:cNvSpPr/>
          <p:nvPr/>
        </p:nvSpPr>
        <p:spPr bwMode="white">
          <a:xfrm>
            <a:off x="8521289" y="2053397"/>
            <a:ext cx="257057" cy="257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711063B-8CD4-4FD3-1DDA-6DBA694FD843}"/>
              </a:ext>
            </a:extLst>
          </p:cNvPr>
          <p:cNvSpPr/>
          <p:nvPr/>
        </p:nvSpPr>
        <p:spPr bwMode="white">
          <a:xfrm>
            <a:off x="9083008" y="2062928"/>
            <a:ext cx="276099" cy="219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91588EC-709B-91CB-0912-BA7EB7D53E0B}"/>
              </a:ext>
            </a:extLst>
          </p:cNvPr>
          <p:cNvSpPr/>
          <p:nvPr/>
        </p:nvSpPr>
        <p:spPr bwMode="white">
          <a:xfrm>
            <a:off x="9673289" y="2053397"/>
            <a:ext cx="238015" cy="266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22B266D-9FCD-D4AD-B958-59187334D974}"/>
              </a:ext>
            </a:extLst>
          </p:cNvPr>
          <p:cNvSpPr/>
          <p:nvPr/>
        </p:nvSpPr>
        <p:spPr bwMode="white">
          <a:xfrm>
            <a:off x="10549190" y="2053397"/>
            <a:ext cx="399867" cy="266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78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911E8CD-8F4B-3ED4-0FC5-DDDE3E90115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99" y="245279"/>
            <a:ext cx="11441533" cy="2564234"/>
          </a:xfrm>
          <a:prstGeom prst="rect">
            <a:avLst/>
          </a:prstGeom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B410160-9CDC-B9D7-0C64-C4F43361674B}"/>
              </a:ext>
            </a:extLst>
          </p:cNvPr>
          <p:cNvSpPr/>
          <p:nvPr/>
        </p:nvSpPr>
        <p:spPr bwMode="white">
          <a:xfrm>
            <a:off x="8479367" y="1837267"/>
            <a:ext cx="325966" cy="334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E5D5287-818E-4815-91C8-3D1676E27635}"/>
              </a:ext>
            </a:extLst>
          </p:cNvPr>
          <p:cNvSpPr/>
          <p:nvPr/>
        </p:nvSpPr>
        <p:spPr bwMode="white">
          <a:xfrm>
            <a:off x="9034378" y="1840961"/>
            <a:ext cx="378121" cy="297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A4702A8-F57E-53BB-D3E2-531933AD08C3}"/>
              </a:ext>
            </a:extLst>
          </p:cNvPr>
          <p:cNvSpPr/>
          <p:nvPr/>
        </p:nvSpPr>
        <p:spPr bwMode="white">
          <a:xfrm>
            <a:off x="9631367" y="1826515"/>
            <a:ext cx="325965" cy="346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D9939AF-C001-A8DA-8178-4DA5D3408C0F}"/>
              </a:ext>
            </a:extLst>
          </p:cNvPr>
          <p:cNvSpPr/>
          <p:nvPr/>
        </p:nvSpPr>
        <p:spPr bwMode="white">
          <a:xfrm>
            <a:off x="10517188" y="1837267"/>
            <a:ext cx="446087" cy="334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63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CDDA3A2-1243-8FE8-64C2-3054EE1CB55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467" y="312160"/>
            <a:ext cx="11209866" cy="5090322"/>
          </a:xfrm>
          <a:prstGeom prst="rect">
            <a:avLst/>
          </a:prstGeom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5DA3A00-715C-871F-F688-0821C10FBE30}"/>
              </a:ext>
            </a:extLst>
          </p:cNvPr>
          <p:cNvSpPr/>
          <p:nvPr/>
        </p:nvSpPr>
        <p:spPr bwMode="white">
          <a:xfrm>
            <a:off x="1710267" y="3115733"/>
            <a:ext cx="4529666" cy="1185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0C9C56A-4FF4-30AB-7DA8-8DC981ADD4CB}"/>
              </a:ext>
            </a:extLst>
          </p:cNvPr>
          <p:cNvSpPr/>
          <p:nvPr/>
        </p:nvSpPr>
        <p:spPr bwMode="white">
          <a:xfrm>
            <a:off x="2799371" y="4934171"/>
            <a:ext cx="238016" cy="267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B4D8CF8-524B-8F26-73D4-40EDF936471B}"/>
              </a:ext>
            </a:extLst>
          </p:cNvPr>
          <p:cNvSpPr/>
          <p:nvPr/>
        </p:nvSpPr>
        <p:spPr bwMode="white">
          <a:xfrm>
            <a:off x="3342049" y="4943707"/>
            <a:ext cx="285619" cy="219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9B32951-EC95-9613-70EA-F8E0D1F4712E}"/>
              </a:ext>
            </a:extLst>
          </p:cNvPr>
          <p:cNvSpPr/>
          <p:nvPr/>
        </p:nvSpPr>
        <p:spPr bwMode="white">
          <a:xfrm>
            <a:off x="3941851" y="4934171"/>
            <a:ext cx="238016" cy="267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F2E0BDB-6FBB-3343-642B-59112A576584}"/>
              </a:ext>
            </a:extLst>
          </p:cNvPr>
          <p:cNvSpPr/>
          <p:nvPr/>
        </p:nvSpPr>
        <p:spPr bwMode="white">
          <a:xfrm>
            <a:off x="4817752" y="4934171"/>
            <a:ext cx="399867" cy="267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71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 成</cp:lastModifiedBy>
  <cp:revision>6</cp:revision>
  <dcterms:created xsi:type="dcterms:W3CDTF">2023-07-03T01:47:42Z</dcterms:created>
  <dcterms:modified xsi:type="dcterms:W3CDTF">2024-08-02T15:07:34Z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