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9EE280D-BFD5-327B-E45D-534975FEF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2" b="52321"/>
          <a:stretch/>
        </p:blipFill>
        <p:spPr>
          <a:xfrm>
            <a:off x="2849782" y="2115656"/>
            <a:ext cx="6492436" cy="113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182147D-29A7-3B5A-9718-BFD5FA66C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8" b="33770"/>
          <a:stretch/>
        </p:blipFill>
        <p:spPr>
          <a:xfrm>
            <a:off x="4399566" y="3875732"/>
            <a:ext cx="3392867" cy="603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5CC484-C21D-ECAF-15C1-41915A51E3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112" y="268934"/>
            <a:ext cx="11241556" cy="4384187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3054E5-48C4-7EB0-D144-96A6F382BEA4}"/>
              </a:ext>
            </a:extLst>
          </p:cNvPr>
          <p:cNvSpPr/>
          <p:nvPr/>
        </p:nvSpPr>
        <p:spPr bwMode="white">
          <a:xfrm>
            <a:off x="1771140" y="2766628"/>
            <a:ext cx="9111272" cy="762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3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E0F0B1-0FBE-1C15-5690-F89F9D46D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574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5E6B12-DA79-9E00-F9EE-E9CFA28B85D1}"/>
              </a:ext>
            </a:extLst>
          </p:cNvPr>
          <p:cNvSpPr/>
          <p:nvPr/>
        </p:nvSpPr>
        <p:spPr bwMode="white">
          <a:xfrm>
            <a:off x="1714016" y="1453534"/>
            <a:ext cx="247537" cy="257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F69309-5BF6-A29D-5C5F-5A3CEFC69658}"/>
              </a:ext>
            </a:extLst>
          </p:cNvPr>
          <p:cNvSpPr/>
          <p:nvPr/>
        </p:nvSpPr>
        <p:spPr bwMode="white">
          <a:xfrm>
            <a:off x="5627008" y="1453534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1C9E08-5DE0-0361-D270-F835E2E2908E}"/>
              </a:ext>
            </a:extLst>
          </p:cNvPr>
          <p:cNvSpPr/>
          <p:nvPr/>
        </p:nvSpPr>
        <p:spPr bwMode="white">
          <a:xfrm>
            <a:off x="8978280" y="1453534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7B450C-25B5-49B7-47F7-859D54F865C8}"/>
              </a:ext>
            </a:extLst>
          </p:cNvPr>
          <p:cNvSpPr/>
          <p:nvPr/>
        </p:nvSpPr>
        <p:spPr bwMode="white">
          <a:xfrm>
            <a:off x="1714016" y="2283165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8D17BF-2D87-B4DE-8BEF-D573A0243015}"/>
              </a:ext>
            </a:extLst>
          </p:cNvPr>
          <p:cNvSpPr/>
          <p:nvPr/>
        </p:nvSpPr>
        <p:spPr bwMode="white">
          <a:xfrm>
            <a:off x="5627008" y="2283165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B82FD2-501A-8C2A-37D7-6261F903598D}"/>
              </a:ext>
            </a:extLst>
          </p:cNvPr>
          <p:cNvSpPr/>
          <p:nvPr/>
        </p:nvSpPr>
        <p:spPr bwMode="white">
          <a:xfrm>
            <a:off x="8978280" y="2283165"/>
            <a:ext cx="238016" cy="26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4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926C48-6BFB-5906-F49E-2AF789747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387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BD04C1-85D4-76FC-BF95-B99CE33A1BD5}"/>
              </a:ext>
            </a:extLst>
          </p:cNvPr>
          <p:cNvSpPr/>
          <p:nvPr/>
        </p:nvSpPr>
        <p:spPr bwMode="white">
          <a:xfrm>
            <a:off x="3084991" y="3952998"/>
            <a:ext cx="342743" cy="25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1B7C21-830D-B0E0-010B-7F2836EDE78F}"/>
              </a:ext>
            </a:extLst>
          </p:cNvPr>
          <p:cNvSpPr/>
          <p:nvPr/>
        </p:nvSpPr>
        <p:spPr bwMode="white">
          <a:xfrm>
            <a:off x="5284264" y="3943459"/>
            <a:ext cx="390347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FB2C14-E301-E24F-1C20-4905DEB23F95}"/>
              </a:ext>
            </a:extLst>
          </p:cNvPr>
          <p:cNvSpPr/>
          <p:nvPr/>
        </p:nvSpPr>
        <p:spPr bwMode="white">
          <a:xfrm>
            <a:off x="7474016" y="3943459"/>
            <a:ext cx="399867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0291AD-381B-CC84-0FDD-46E5EE5EB196}"/>
              </a:ext>
            </a:extLst>
          </p:cNvPr>
          <p:cNvSpPr/>
          <p:nvPr/>
        </p:nvSpPr>
        <p:spPr bwMode="white">
          <a:xfrm>
            <a:off x="9673289" y="3943459"/>
            <a:ext cx="399867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7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EF1CA8E-445C-561E-0702-30858CBE96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32" y="268782"/>
            <a:ext cx="11159067" cy="442369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1AB3887-8AE9-1903-B04A-7E80B3E195F0}"/>
              </a:ext>
            </a:extLst>
          </p:cNvPr>
          <p:cNvSpPr/>
          <p:nvPr/>
        </p:nvSpPr>
        <p:spPr bwMode="white">
          <a:xfrm>
            <a:off x="5742480" y="2404569"/>
            <a:ext cx="317499" cy="335672"/>
          </a:xfrm>
          <a:prstGeom prst="rect">
            <a:avLst/>
          </a:prstGeom>
          <a:solidFill>
            <a:srgbClr val="FFFC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811254-C592-B931-251B-5E8E1AC332FB}"/>
              </a:ext>
            </a:extLst>
          </p:cNvPr>
          <p:cNvSpPr/>
          <p:nvPr/>
        </p:nvSpPr>
        <p:spPr bwMode="white">
          <a:xfrm>
            <a:off x="1644887" y="3214751"/>
            <a:ext cx="342900" cy="335672"/>
          </a:xfrm>
          <a:prstGeom prst="rect">
            <a:avLst/>
          </a:prstGeom>
          <a:solidFill>
            <a:srgbClr val="FFFC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7D3E69A-B50F-FEBB-6770-9A0F6C774D9B}"/>
              </a:ext>
            </a:extLst>
          </p:cNvPr>
          <p:cNvSpPr/>
          <p:nvPr/>
        </p:nvSpPr>
        <p:spPr bwMode="white">
          <a:xfrm>
            <a:off x="2751138" y="3205163"/>
            <a:ext cx="330200" cy="347661"/>
          </a:xfrm>
          <a:prstGeom prst="rect">
            <a:avLst/>
          </a:prstGeom>
          <a:solidFill>
            <a:srgbClr val="FFFC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3CB0873-0027-40D9-16AE-8C1A6EF42141}"/>
              </a:ext>
            </a:extLst>
          </p:cNvPr>
          <p:cNvSpPr/>
          <p:nvPr/>
        </p:nvSpPr>
        <p:spPr bwMode="white">
          <a:xfrm>
            <a:off x="5731105" y="3233758"/>
            <a:ext cx="330200" cy="347661"/>
          </a:xfrm>
          <a:prstGeom prst="rect">
            <a:avLst/>
          </a:prstGeom>
          <a:solidFill>
            <a:srgbClr val="FFFC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EE38AF-5E93-E875-C787-9265FB02D03B}"/>
              </a:ext>
            </a:extLst>
          </p:cNvPr>
          <p:cNvSpPr/>
          <p:nvPr/>
        </p:nvSpPr>
        <p:spPr bwMode="white">
          <a:xfrm>
            <a:off x="1113585" y="4072591"/>
            <a:ext cx="330200" cy="335672"/>
          </a:xfrm>
          <a:prstGeom prst="rect">
            <a:avLst/>
          </a:prstGeom>
          <a:solidFill>
            <a:srgbClr val="FFFCD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8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2024-08-02T15:05:01Z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