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9DA7C9E5-90E0-8511-D540-F223F868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030990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B951345-0F2E-1C56-8EBB-614B591A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 b="29342"/>
          <a:stretch/>
        </p:blipFill>
        <p:spPr>
          <a:xfrm>
            <a:off x="3768800" y="3892665"/>
            <a:ext cx="4654400" cy="62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5E35D2-0C9B-D04E-5E15-789E84BB3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35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AB8567-AA88-F9B2-3350-452C6AAB3E14}"/>
              </a:ext>
            </a:extLst>
          </p:cNvPr>
          <p:cNvSpPr/>
          <p:nvPr/>
        </p:nvSpPr>
        <p:spPr bwMode="white">
          <a:xfrm>
            <a:off x="2132925" y="2452358"/>
            <a:ext cx="390347" cy="27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1E933A-2239-6D78-2A1A-08B2C8E6B041}"/>
              </a:ext>
            </a:extLst>
          </p:cNvPr>
          <p:cNvSpPr/>
          <p:nvPr/>
        </p:nvSpPr>
        <p:spPr bwMode="white">
          <a:xfrm>
            <a:off x="4836793" y="2452358"/>
            <a:ext cx="390347" cy="27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A99B67-7B9D-E749-9F79-E21A0DBA233F}"/>
              </a:ext>
            </a:extLst>
          </p:cNvPr>
          <p:cNvSpPr/>
          <p:nvPr/>
        </p:nvSpPr>
        <p:spPr bwMode="white">
          <a:xfrm>
            <a:off x="7540661" y="2452358"/>
            <a:ext cx="390346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4E33EF-544F-38C6-720A-D61C07BF3EA4}"/>
              </a:ext>
            </a:extLst>
          </p:cNvPr>
          <p:cNvSpPr/>
          <p:nvPr/>
        </p:nvSpPr>
        <p:spPr bwMode="white">
          <a:xfrm>
            <a:off x="10244528" y="2461883"/>
            <a:ext cx="342743" cy="2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30520B-FF55-5569-7251-DE4C773C2548}"/>
              </a:ext>
            </a:extLst>
          </p:cNvPr>
          <p:cNvSpPr/>
          <p:nvPr/>
        </p:nvSpPr>
        <p:spPr bwMode="white">
          <a:xfrm>
            <a:off x="2132925" y="3128659"/>
            <a:ext cx="390347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AE3A03-5C6C-B8DE-1BC5-CF5A5A50D855}"/>
              </a:ext>
            </a:extLst>
          </p:cNvPr>
          <p:cNvSpPr/>
          <p:nvPr/>
        </p:nvSpPr>
        <p:spPr bwMode="white">
          <a:xfrm>
            <a:off x="4836793" y="3128659"/>
            <a:ext cx="390347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8CF81EA-DAEB-2648-6CF9-DC1E08838CCE}"/>
              </a:ext>
            </a:extLst>
          </p:cNvPr>
          <p:cNvSpPr/>
          <p:nvPr/>
        </p:nvSpPr>
        <p:spPr bwMode="white">
          <a:xfrm>
            <a:off x="7540661" y="3128659"/>
            <a:ext cx="390346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31B901-5831-48B5-532B-DFB7F82F4290}"/>
              </a:ext>
            </a:extLst>
          </p:cNvPr>
          <p:cNvSpPr/>
          <p:nvPr/>
        </p:nvSpPr>
        <p:spPr bwMode="white">
          <a:xfrm>
            <a:off x="10244528" y="3138184"/>
            <a:ext cx="342743" cy="25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1BA984-0DEB-6AF5-CB9A-3D34659A3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42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272AA1-E84C-C9EB-6452-3B54E2212D93}"/>
              </a:ext>
            </a:extLst>
          </p:cNvPr>
          <p:cNvSpPr/>
          <p:nvPr/>
        </p:nvSpPr>
        <p:spPr bwMode="white">
          <a:xfrm>
            <a:off x="3151636" y="1585039"/>
            <a:ext cx="409388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9DC206-EB07-BBF0-7F2D-C8665A847A69}"/>
              </a:ext>
            </a:extLst>
          </p:cNvPr>
          <p:cNvSpPr/>
          <p:nvPr/>
        </p:nvSpPr>
        <p:spPr bwMode="white">
          <a:xfrm>
            <a:off x="8340396" y="1585039"/>
            <a:ext cx="409389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1187D9-08F1-5533-6191-42D638F0AE0B}"/>
              </a:ext>
            </a:extLst>
          </p:cNvPr>
          <p:cNvSpPr/>
          <p:nvPr/>
        </p:nvSpPr>
        <p:spPr bwMode="white">
          <a:xfrm>
            <a:off x="4018016" y="2203950"/>
            <a:ext cx="371305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FEFECD-7C3B-00C6-01E6-195129CD2AC4}"/>
              </a:ext>
            </a:extLst>
          </p:cNvPr>
          <p:cNvSpPr/>
          <p:nvPr/>
        </p:nvSpPr>
        <p:spPr bwMode="white">
          <a:xfrm>
            <a:off x="7493057" y="2203950"/>
            <a:ext cx="409389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D512BF-216E-328F-BFDF-628FA88BCEDF}"/>
              </a:ext>
            </a:extLst>
          </p:cNvPr>
          <p:cNvSpPr/>
          <p:nvPr/>
        </p:nvSpPr>
        <p:spPr bwMode="white">
          <a:xfrm>
            <a:off x="9206776" y="2203950"/>
            <a:ext cx="418909" cy="27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91A7D9-BE1D-40CF-6F26-0924AB3075CC}"/>
              </a:ext>
            </a:extLst>
          </p:cNvPr>
          <p:cNvSpPr/>
          <p:nvPr/>
        </p:nvSpPr>
        <p:spPr bwMode="white">
          <a:xfrm>
            <a:off x="2580396" y="3241817"/>
            <a:ext cx="409388" cy="28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75C623-31EB-1E96-EFDA-3CF78FFC4D52}"/>
              </a:ext>
            </a:extLst>
          </p:cNvPr>
          <p:cNvSpPr/>
          <p:nvPr/>
        </p:nvSpPr>
        <p:spPr bwMode="white">
          <a:xfrm>
            <a:off x="3722876" y="3241817"/>
            <a:ext cx="418909" cy="28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5E1886-0830-DE69-2CA7-F24ACFA91FC1}"/>
              </a:ext>
            </a:extLst>
          </p:cNvPr>
          <p:cNvSpPr/>
          <p:nvPr/>
        </p:nvSpPr>
        <p:spPr bwMode="white">
          <a:xfrm>
            <a:off x="7769157" y="3251339"/>
            <a:ext cx="371305" cy="26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9AF1D3-4A0F-9834-28CE-D1E0504E5061}"/>
              </a:ext>
            </a:extLst>
          </p:cNvPr>
          <p:cNvSpPr/>
          <p:nvPr/>
        </p:nvSpPr>
        <p:spPr bwMode="white">
          <a:xfrm>
            <a:off x="8911636" y="3251339"/>
            <a:ext cx="428429" cy="266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4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CE30848-2499-4C28-E467-0D461B9A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7" y="302800"/>
            <a:ext cx="11032066" cy="3842587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9D3F60-DF8F-32D4-6221-F5AA550DE420}"/>
              </a:ext>
            </a:extLst>
          </p:cNvPr>
          <p:cNvSpPr/>
          <p:nvPr/>
        </p:nvSpPr>
        <p:spPr bwMode="white">
          <a:xfrm>
            <a:off x="1999636" y="3644201"/>
            <a:ext cx="228495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673F81-F581-9FC0-9A96-92783EEA76BC}"/>
              </a:ext>
            </a:extLst>
          </p:cNvPr>
          <p:cNvSpPr/>
          <p:nvPr/>
        </p:nvSpPr>
        <p:spPr bwMode="white">
          <a:xfrm>
            <a:off x="2542314" y="3653730"/>
            <a:ext cx="285619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AAF506-AE30-18AF-8A67-7899DAC1C443}"/>
              </a:ext>
            </a:extLst>
          </p:cNvPr>
          <p:cNvSpPr/>
          <p:nvPr/>
        </p:nvSpPr>
        <p:spPr bwMode="white">
          <a:xfrm>
            <a:off x="3132595" y="3644201"/>
            <a:ext cx="238016" cy="25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018890-A696-5478-5B1D-4F58E4FE5DB2}"/>
              </a:ext>
            </a:extLst>
          </p:cNvPr>
          <p:cNvSpPr/>
          <p:nvPr/>
        </p:nvSpPr>
        <p:spPr bwMode="white">
          <a:xfrm>
            <a:off x="4018016" y="3634673"/>
            <a:ext cx="39034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EAAA79-3231-E3FB-D0F2-EA3EB1843BDB}"/>
              </a:ext>
            </a:extLst>
          </p:cNvPr>
          <p:cNvSpPr/>
          <p:nvPr/>
        </p:nvSpPr>
        <p:spPr bwMode="white">
          <a:xfrm>
            <a:off x="7540661" y="3634673"/>
            <a:ext cx="25705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16A5AC-0C37-E8C0-CD93-90D37D619C28}"/>
              </a:ext>
            </a:extLst>
          </p:cNvPr>
          <p:cNvSpPr/>
          <p:nvPr/>
        </p:nvSpPr>
        <p:spPr bwMode="white">
          <a:xfrm>
            <a:off x="8092859" y="3653730"/>
            <a:ext cx="285619" cy="21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9F7783-FF1C-3B7D-E6C9-0417D4E2DC50}"/>
              </a:ext>
            </a:extLst>
          </p:cNvPr>
          <p:cNvSpPr/>
          <p:nvPr/>
        </p:nvSpPr>
        <p:spPr bwMode="white">
          <a:xfrm>
            <a:off x="8692661" y="3634673"/>
            <a:ext cx="238016" cy="276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84D677-B3E2-32C1-C2B7-CA1277A92C5F}"/>
              </a:ext>
            </a:extLst>
          </p:cNvPr>
          <p:cNvSpPr/>
          <p:nvPr/>
        </p:nvSpPr>
        <p:spPr bwMode="white">
          <a:xfrm>
            <a:off x="9568561" y="3634673"/>
            <a:ext cx="390347" cy="266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28B856-3D77-115E-A81D-937149360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44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EB8DD7-D44D-C4A5-85B9-17595D66A277}"/>
              </a:ext>
            </a:extLst>
          </p:cNvPr>
          <p:cNvSpPr/>
          <p:nvPr/>
        </p:nvSpPr>
        <p:spPr bwMode="white">
          <a:xfrm>
            <a:off x="10044595" y="1825572"/>
            <a:ext cx="409388" cy="257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63F55A-538A-2CE8-F200-48D26BE55845}"/>
              </a:ext>
            </a:extLst>
          </p:cNvPr>
          <p:cNvSpPr/>
          <p:nvPr/>
        </p:nvSpPr>
        <p:spPr bwMode="white">
          <a:xfrm>
            <a:off x="3465818" y="2798327"/>
            <a:ext cx="238016" cy="276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CC580D-49F6-97AC-2CC0-51013F912D9E}"/>
              </a:ext>
            </a:extLst>
          </p:cNvPr>
          <p:cNvSpPr/>
          <p:nvPr/>
        </p:nvSpPr>
        <p:spPr bwMode="white">
          <a:xfrm>
            <a:off x="8340396" y="3561272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8F8FF1-43D5-D6FA-1447-368A7D4CFED1}"/>
              </a:ext>
            </a:extLst>
          </p:cNvPr>
          <p:cNvSpPr/>
          <p:nvPr/>
        </p:nvSpPr>
        <p:spPr bwMode="white">
          <a:xfrm>
            <a:off x="8892595" y="3570809"/>
            <a:ext cx="276099" cy="22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9E31FE-6D2B-9492-28BC-4A806D94464B}"/>
              </a:ext>
            </a:extLst>
          </p:cNvPr>
          <p:cNvSpPr/>
          <p:nvPr/>
        </p:nvSpPr>
        <p:spPr bwMode="white">
          <a:xfrm>
            <a:off x="9482876" y="3561272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9B57AA-60E7-6A77-A4F0-69A8D2EBB8A7}"/>
              </a:ext>
            </a:extLst>
          </p:cNvPr>
          <p:cNvSpPr/>
          <p:nvPr/>
        </p:nvSpPr>
        <p:spPr bwMode="white">
          <a:xfrm>
            <a:off x="10358776" y="3561272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9580E8-58A1-FBC2-59C6-E945D4606D06}"/>
              </a:ext>
            </a:extLst>
          </p:cNvPr>
          <p:cNvSpPr/>
          <p:nvPr/>
        </p:nvSpPr>
        <p:spPr bwMode="white">
          <a:xfrm>
            <a:off x="8330876" y="4400511"/>
            <a:ext cx="24753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B74A57-DD48-8396-15E5-3132A838FEDA}"/>
              </a:ext>
            </a:extLst>
          </p:cNvPr>
          <p:cNvSpPr/>
          <p:nvPr/>
        </p:nvSpPr>
        <p:spPr bwMode="white">
          <a:xfrm>
            <a:off x="8892595" y="4410048"/>
            <a:ext cx="276099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F4D2BF-3368-BEE9-A2BE-4207B19ED443}"/>
              </a:ext>
            </a:extLst>
          </p:cNvPr>
          <p:cNvSpPr/>
          <p:nvPr/>
        </p:nvSpPr>
        <p:spPr bwMode="white">
          <a:xfrm>
            <a:off x="9482876" y="4400511"/>
            <a:ext cx="238016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0C2D7D4-450A-B48E-3780-4EE08C6D17C8}"/>
              </a:ext>
            </a:extLst>
          </p:cNvPr>
          <p:cNvSpPr/>
          <p:nvPr/>
        </p:nvSpPr>
        <p:spPr bwMode="white">
          <a:xfrm>
            <a:off x="10415900" y="4400511"/>
            <a:ext cx="24753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2024-08-02T15:02:59Z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