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64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16A0927-514F-50E8-CED8-2F9A5A7A1A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42" b="52321"/>
          <a:stretch/>
        </p:blipFill>
        <p:spPr>
          <a:xfrm>
            <a:off x="2849782" y="2070204"/>
            <a:ext cx="6492436" cy="1137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F3E732D5-E8C6-1C38-6FF7-A066A8634E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59" b="36913"/>
          <a:stretch/>
        </p:blipFill>
        <p:spPr>
          <a:xfrm>
            <a:off x="3749337" y="3949163"/>
            <a:ext cx="4693325" cy="549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B5DC14-EE52-2AAE-D48B-268D6BE2F5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5152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44DCF0-A31D-1559-8618-4CED7479D639}"/>
              </a:ext>
            </a:extLst>
          </p:cNvPr>
          <p:cNvSpPr/>
          <p:nvPr/>
        </p:nvSpPr>
        <p:spPr bwMode="white">
          <a:xfrm>
            <a:off x="2913619" y="3394785"/>
            <a:ext cx="428429" cy="276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E9ADDE-7AF8-2730-8C68-87C2D1C1ADFC}"/>
              </a:ext>
            </a:extLst>
          </p:cNvPr>
          <p:cNvSpPr/>
          <p:nvPr/>
        </p:nvSpPr>
        <p:spPr bwMode="white">
          <a:xfrm>
            <a:off x="5465157" y="3394785"/>
            <a:ext cx="418909" cy="276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21EC03F-62BA-7177-757A-8D3D83FCC2C1}"/>
              </a:ext>
            </a:extLst>
          </p:cNvPr>
          <p:cNvSpPr/>
          <p:nvPr/>
        </p:nvSpPr>
        <p:spPr bwMode="white">
          <a:xfrm>
            <a:off x="8473685" y="3394785"/>
            <a:ext cx="371305" cy="276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056A4B0-A80D-8FA3-3BE8-8F60E70BE874}"/>
              </a:ext>
            </a:extLst>
          </p:cNvPr>
          <p:cNvSpPr/>
          <p:nvPr/>
        </p:nvSpPr>
        <p:spPr bwMode="white">
          <a:xfrm>
            <a:off x="11015702" y="3394785"/>
            <a:ext cx="371305" cy="276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BE5C522-4BEB-7237-971C-91C13B57A7A9}"/>
              </a:ext>
            </a:extLst>
          </p:cNvPr>
          <p:cNvSpPr/>
          <p:nvPr/>
        </p:nvSpPr>
        <p:spPr bwMode="white">
          <a:xfrm>
            <a:off x="1095173" y="4128102"/>
            <a:ext cx="257057" cy="266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83150FD-9C74-F958-98CD-9317B7ADABD2}"/>
              </a:ext>
            </a:extLst>
          </p:cNvPr>
          <p:cNvSpPr/>
          <p:nvPr/>
        </p:nvSpPr>
        <p:spPr bwMode="white">
          <a:xfrm>
            <a:off x="1647371" y="4128102"/>
            <a:ext cx="257057" cy="266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A6580F3-8EEC-DA69-F4F4-3F4A8D568203}"/>
              </a:ext>
            </a:extLst>
          </p:cNvPr>
          <p:cNvSpPr/>
          <p:nvPr/>
        </p:nvSpPr>
        <p:spPr bwMode="white">
          <a:xfrm>
            <a:off x="4398842" y="4128102"/>
            <a:ext cx="238016" cy="266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E25E536-1BE1-19D8-B2D1-7428865CF6AA}"/>
              </a:ext>
            </a:extLst>
          </p:cNvPr>
          <p:cNvSpPr/>
          <p:nvPr/>
        </p:nvSpPr>
        <p:spPr bwMode="white">
          <a:xfrm>
            <a:off x="4951041" y="4128102"/>
            <a:ext cx="257057" cy="266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F35B7E9-BF9B-CEA6-F613-BCC6BE29AD66}"/>
              </a:ext>
            </a:extLst>
          </p:cNvPr>
          <p:cNvSpPr/>
          <p:nvPr/>
        </p:nvSpPr>
        <p:spPr bwMode="white">
          <a:xfrm>
            <a:off x="6664760" y="4128102"/>
            <a:ext cx="171371" cy="266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F3CDDD8-6DCF-DDD7-7DB4-F28940F058D8}"/>
              </a:ext>
            </a:extLst>
          </p:cNvPr>
          <p:cNvSpPr/>
          <p:nvPr/>
        </p:nvSpPr>
        <p:spPr bwMode="white">
          <a:xfrm>
            <a:off x="7197917" y="4128102"/>
            <a:ext cx="238016" cy="276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96098B2-23D4-9067-4FC0-550C90DBD778}"/>
              </a:ext>
            </a:extLst>
          </p:cNvPr>
          <p:cNvSpPr/>
          <p:nvPr/>
        </p:nvSpPr>
        <p:spPr bwMode="white">
          <a:xfrm>
            <a:off x="9920826" y="4128102"/>
            <a:ext cx="266579" cy="266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EAE3C82-74DC-2347-2192-47047F6C75FA}"/>
              </a:ext>
            </a:extLst>
          </p:cNvPr>
          <p:cNvSpPr/>
          <p:nvPr/>
        </p:nvSpPr>
        <p:spPr bwMode="white">
          <a:xfrm>
            <a:off x="10511107" y="4128102"/>
            <a:ext cx="180892" cy="266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314AC71-B916-A3A2-4262-B1617456E4EA}"/>
              </a:ext>
            </a:extLst>
          </p:cNvPr>
          <p:cNvSpPr/>
          <p:nvPr/>
        </p:nvSpPr>
        <p:spPr bwMode="white">
          <a:xfrm>
            <a:off x="1828264" y="4880466"/>
            <a:ext cx="418909" cy="276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CF06CF8-8ED3-C8AC-B35D-118A0FDCB051}"/>
              </a:ext>
            </a:extLst>
          </p:cNvPr>
          <p:cNvSpPr/>
          <p:nvPr/>
        </p:nvSpPr>
        <p:spPr bwMode="white">
          <a:xfrm>
            <a:off x="4075140" y="4880466"/>
            <a:ext cx="418909" cy="276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6D2A559-C1AA-6E68-EF9F-0A62FD8CBE4A}"/>
              </a:ext>
            </a:extLst>
          </p:cNvPr>
          <p:cNvSpPr/>
          <p:nvPr/>
        </p:nvSpPr>
        <p:spPr bwMode="white">
          <a:xfrm>
            <a:off x="7359768" y="4880466"/>
            <a:ext cx="418909" cy="276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94E61736-145E-37FE-EEB7-062EA4B014EB}"/>
              </a:ext>
            </a:extLst>
          </p:cNvPr>
          <p:cNvSpPr/>
          <p:nvPr/>
        </p:nvSpPr>
        <p:spPr bwMode="white">
          <a:xfrm>
            <a:off x="9616165" y="4880466"/>
            <a:ext cx="418909" cy="276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88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D5B3C9-2A96-A94B-1336-4C382F0887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123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951D339-AF10-D19B-99E2-91E532D1B79D}"/>
              </a:ext>
            </a:extLst>
          </p:cNvPr>
          <p:cNvSpPr/>
          <p:nvPr/>
        </p:nvSpPr>
        <p:spPr bwMode="white">
          <a:xfrm>
            <a:off x="2132925" y="1318741"/>
            <a:ext cx="390347" cy="25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6F4DAC-3FA8-571D-0E65-80E3931E8583}"/>
              </a:ext>
            </a:extLst>
          </p:cNvPr>
          <p:cNvSpPr/>
          <p:nvPr/>
        </p:nvSpPr>
        <p:spPr bwMode="white">
          <a:xfrm>
            <a:off x="4846314" y="1318741"/>
            <a:ext cx="390347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C9E027-E5F3-235B-D585-4C92921BF44E}"/>
              </a:ext>
            </a:extLst>
          </p:cNvPr>
          <p:cNvSpPr/>
          <p:nvPr/>
        </p:nvSpPr>
        <p:spPr bwMode="white">
          <a:xfrm>
            <a:off x="7550181" y="1318741"/>
            <a:ext cx="399867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360CDD-4D3A-761D-9C57-15CD65EECB1E}"/>
              </a:ext>
            </a:extLst>
          </p:cNvPr>
          <p:cNvSpPr/>
          <p:nvPr/>
        </p:nvSpPr>
        <p:spPr bwMode="white">
          <a:xfrm>
            <a:off x="10263570" y="1318741"/>
            <a:ext cx="399867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D2231EC-E26F-AD0C-713E-B71A9BE6E53B}"/>
              </a:ext>
            </a:extLst>
          </p:cNvPr>
          <p:cNvSpPr/>
          <p:nvPr/>
        </p:nvSpPr>
        <p:spPr bwMode="white">
          <a:xfrm>
            <a:off x="2132925" y="1918784"/>
            <a:ext cx="390347" cy="25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B02C0EB-9F64-5F58-DACC-7F23384DF73F}"/>
              </a:ext>
            </a:extLst>
          </p:cNvPr>
          <p:cNvSpPr/>
          <p:nvPr/>
        </p:nvSpPr>
        <p:spPr bwMode="white">
          <a:xfrm>
            <a:off x="4846314" y="1918784"/>
            <a:ext cx="390347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179D01-E9B4-1189-4656-56787B9B4D5D}"/>
              </a:ext>
            </a:extLst>
          </p:cNvPr>
          <p:cNvSpPr/>
          <p:nvPr/>
        </p:nvSpPr>
        <p:spPr bwMode="white">
          <a:xfrm>
            <a:off x="7550181" y="1909260"/>
            <a:ext cx="399867" cy="27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E18DF5F-5F25-AA69-053A-4BAED272CB09}"/>
              </a:ext>
            </a:extLst>
          </p:cNvPr>
          <p:cNvSpPr/>
          <p:nvPr/>
        </p:nvSpPr>
        <p:spPr bwMode="white">
          <a:xfrm>
            <a:off x="10263570" y="1918784"/>
            <a:ext cx="399867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59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784ED8F-4F34-A5D4-9EF1-999E35E56A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881" y="271249"/>
            <a:ext cx="11271184" cy="3331480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F92345B-10C2-57E0-4515-115C24E61CCE}"/>
              </a:ext>
            </a:extLst>
          </p:cNvPr>
          <p:cNvSpPr/>
          <p:nvPr/>
        </p:nvSpPr>
        <p:spPr bwMode="white">
          <a:xfrm>
            <a:off x="1666413" y="1967694"/>
            <a:ext cx="2085024" cy="915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7D3D96-AADD-E314-A1F3-AA4A4EAE7FCE}"/>
              </a:ext>
            </a:extLst>
          </p:cNvPr>
          <p:cNvSpPr/>
          <p:nvPr/>
        </p:nvSpPr>
        <p:spPr bwMode="white">
          <a:xfrm>
            <a:off x="5217619" y="1986757"/>
            <a:ext cx="5683834" cy="915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13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AD9401-D856-9916-E9C4-31873580D8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26"/>
          <a:stretch/>
        </p:blipFill>
        <p:spPr>
          <a:xfrm>
            <a:off x="324000" y="251999"/>
            <a:ext cx="11520000" cy="3636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775C8D-D6A7-2DE3-9850-5B34115ADF1E}"/>
              </a:ext>
            </a:extLst>
          </p:cNvPr>
          <p:cNvSpPr/>
          <p:nvPr/>
        </p:nvSpPr>
        <p:spPr bwMode="white">
          <a:xfrm>
            <a:off x="1880330" y="3228911"/>
            <a:ext cx="390347" cy="398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7E8AB5-5B17-1EDD-0A56-D4AC47538FA0}"/>
              </a:ext>
            </a:extLst>
          </p:cNvPr>
          <p:cNvSpPr/>
          <p:nvPr/>
        </p:nvSpPr>
        <p:spPr bwMode="white">
          <a:xfrm>
            <a:off x="3123074" y="3298664"/>
            <a:ext cx="257057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B9E1B7-B91A-30CC-3482-1C686356977F}"/>
              </a:ext>
            </a:extLst>
          </p:cNvPr>
          <p:cNvSpPr/>
          <p:nvPr/>
        </p:nvSpPr>
        <p:spPr bwMode="white">
          <a:xfrm>
            <a:off x="4008495" y="3298664"/>
            <a:ext cx="390347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04C7BB7-9F8B-F280-8629-279E61242619}"/>
              </a:ext>
            </a:extLst>
          </p:cNvPr>
          <p:cNvSpPr/>
          <p:nvPr/>
        </p:nvSpPr>
        <p:spPr bwMode="white">
          <a:xfrm>
            <a:off x="7502578" y="3298664"/>
            <a:ext cx="238015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90A5BC0-04DE-4D15-F7B1-E6D9DED8C4F8}"/>
              </a:ext>
            </a:extLst>
          </p:cNvPr>
          <p:cNvSpPr/>
          <p:nvPr/>
        </p:nvSpPr>
        <p:spPr bwMode="white">
          <a:xfrm>
            <a:off x="8064297" y="3308185"/>
            <a:ext cx="276099" cy="22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61F4165-5F36-37D4-BF36-9524D1410163}"/>
              </a:ext>
            </a:extLst>
          </p:cNvPr>
          <p:cNvSpPr/>
          <p:nvPr/>
        </p:nvSpPr>
        <p:spPr bwMode="white">
          <a:xfrm>
            <a:off x="8664099" y="3298664"/>
            <a:ext cx="238016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5E3CDEA-AC17-DB56-8ADF-AE3844260A38}"/>
              </a:ext>
            </a:extLst>
          </p:cNvPr>
          <p:cNvSpPr/>
          <p:nvPr/>
        </p:nvSpPr>
        <p:spPr bwMode="white">
          <a:xfrm>
            <a:off x="9530479" y="3298664"/>
            <a:ext cx="399867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36FDE0BB-C136-D60D-F5FC-243808F774DC}"/>
              </a:ext>
            </a:extLst>
          </p:cNvPr>
          <p:cNvSpPr/>
          <p:nvPr/>
        </p:nvSpPr>
        <p:spPr bwMode="white">
          <a:xfrm>
            <a:off x="2503309" y="3281032"/>
            <a:ext cx="339904" cy="297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343C8745-10BF-72B8-D9C1-9A6EE340C5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9"/>
          <a:stretch/>
        </p:blipFill>
        <p:spPr>
          <a:xfrm>
            <a:off x="324000" y="654511"/>
            <a:ext cx="11520000" cy="1580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A8416D4-DDD3-549F-A867-904620FA124E}"/>
              </a:ext>
            </a:extLst>
          </p:cNvPr>
          <p:cNvSpPr/>
          <p:nvPr/>
        </p:nvSpPr>
        <p:spPr bwMode="white">
          <a:xfrm>
            <a:off x="10920495" y="1787734"/>
            <a:ext cx="371305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71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2024-08-02T15:01:24Z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