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736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2024/8/2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F61FAA06-E2C7-3E3A-9185-41D6E2F689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42" b="52321"/>
          <a:stretch/>
        </p:blipFill>
        <p:spPr>
          <a:xfrm>
            <a:off x="2849782" y="2115656"/>
            <a:ext cx="6492436" cy="11374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F1AD758-6CA6-6D10-3E86-33287636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1" b="39227"/>
          <a:stretch/>
        </p:blipFill>
        <p:spPr>
          <a:xfrm>
            <a:off x="3752925" y="3795298"/>
            <a:ext cx="4686150" cy="579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EA2A51B0-EAAC-2F65-060B-85C3A28D46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22" y="252000"/>
            <a:ext cx="11286978" cy="4997860"/>
          </a:xfrm>
          <a:prstGeom prst="rect">
            <a:avLst/>
          </a:prstGeom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EFA52D-3263-1BB1-5801-321D24D3F835}"/>
              </a:ext>
            </a:extLst>
          </p:cNvPr>
          <p:cNvSpPr/>
          <p:nvPr/>
        </p:nvSpPr>
        <p:spPr bwMode="white">
          <a:xfrm>
            <a:off x="895239" y="2271116"/>
            <a:ext cx="2675305" cy="96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C5DB0F-FB91-36D5-0F3D-32695DF5C5E9}"/>
              </a:ext>
            </a:extLst>
          </p:cNvPr>
          <p:cNvSpPr/>
          <p:nvPr/>
        </p:nvSpPr>
        <p:spPr bwMode="white">
          <a:xfrm>
            <a:off x="5027206" y="2271116"/>
            <a:ext cx="3398876" cy="96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C60C3F2-7AAB-9EA1-601E-165E744C9ACC}"/>
              </a:ext>
            </a:extLst>
          </p:cNvPr>
          <p:cNvSpPr/>
          <p:nvPr/>
        </p:nvSpPr>
        <p:spPr bwMode="white">
          <a:xfrm>
            <a:off x="8968760" y="2271116"/>
            <a:ext cx="2494413" cy="961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C0CEE5C-CAEB-BB2F-7BF6-4E08AEA40D58}"/>
              </a:ext>
            </a:extLst>
          </p:cNvPr>
          <p:cNvSpPr/>
          <p:nvPr/>
        </p:nvSpPr>
        <p:spPr bwMode="white">
          <a:xfrm>
            <a:off x="3313487" y="3442586"/>
            <a:ext cx="418909" cy="2857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705641C-960A-74D6-0294-5380AA76F874}"/>
              </a:ext>
            </a:extLst>
          </p:cNvPr>
          <p:cNvSpPr/>
          <p:nvPr/>
        </p:nvSpPr>
        <p:spPr bwMode="white">
          <a:xfrm>
            <a:off x="7416892" y="3452110"/>
            <a:ext cx="371305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D236D4-29C1-111A-13F8-588B825DDADE}"/>
              </a:ext>
            </a:extLst>
          </p:cNvPr>
          <p:cNvSpPr/>
          <p:nvPr/>
        </p:nvSpPr>
        <p:spPr bwMode="white">
          <a:xfrm>
            <a:off x="10901454" y="3452110"/>
            <a:ext cx="371305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0B9908B-B91A-0BE9-3BB6-1327B38C92C3}"/>
              </a:ext>
            </a:extLst>
          </p:cNvPr>
          <p:cNvSpPr/>
          <p:nvPr/>
        </p:nvSpPr>
        <p:spPr bwMode="white">
          <a:xfrm>
            <a:off x="2132925" y="4194993"/>
            <a:ext cx="238016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EA723F-5AAC-6745-D044-110E3E79E059}"/>
              </a:ext>
            </a:extLst>
          </p:cNvPr>
          <p:cNvSpPr/>
          <p:nvPr/>
        </p:nvSpPr>
        <p:spPr bwMode="white">
          <a:xfrm>
            <a:off x="2685123" y="4194993"/>
            <a:ext cx="247537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F9D7D47E-28ED-F20A-BF98-1CD7744710C9}"/>
              </a:ext>
            </a:extLst>
          </p:cNvPr>
          <p:cNvSpPr/>
          <p:nvPr/>
        </p:nvSpPr>
        <p:spPr bwMode="white">
          <a:xfrm>
            <a:off x="6226809" y="4194993"/>
            <a:ext cx="247537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1DA96712-E2FC-19FF-D79D-EC4A6CFF8255}"/>
              </a:ext>
            </a:extLst>
          </p:cNvPr>
          <p:cNvSpPr/>
          <p:nvPr/>
        </p:nvSpPr>
        <p:spPr bwMode="white">
          <a:xfrm>
            <a:off x="6817090" y="4194993"/>
            <a:ext cx="171371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06E758FC-1BDB-1871-B018-FF524371EC6A}"/>
              </a:ext>
            </a:extLst>
          </p:cNvPr>
          <p:cNvSpPr/>
          <p:nvPr/>
        </p:nvSpPr>
        <p:spPr bwMode="white">
          <a:xfrm>
            <a:off x="9701851" y="4194993"/>
            <a:ext cx="257057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88F9361-F7AD-4590-FCDB-D2E0A36F6995}"/>
              </a:ext>
            </a:extLst>
          </p:cNvPr>
          <p:cNvSpPr/>
          <p:nvPr/>
        </p:nvSpPr>
        <p:spPr bwMode="white">
          <a:xfrm>
            <a:off x="10292132" y="4194993"/>
            <a:ext cx="171371" cy="27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734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034593A4-741E-A647-5728-0ABCAD0966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665" y="281218"/>
            <a:ext cx="11275335" cy="2534215"/>
          </a:xfrm>
          <a:prstGeom prst="rect">
            <a:avLst/>
          </a:prstGeom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664630-CDF3-A7FB-E770-7CA6084CA445}"/>
              </a:ext>
            </a:extLst>
          </p:cNvPr>
          <p:cNvSpPr/>
          <p:nvPr/>
        </p:nvSpPr>
        <p:spPr bwMode="white">
          <a:xfrm>
            <a:off x="1618809" y="1483790"/>
            <a:ext cx="371305" cy="26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D6D9F7B-A405-A2ED-1D51-A853E08A7E11}"/>
              </a:ext>
            </a:extLst>
          </p:cNvPr>
          <p:cNvSpPr/>
          <p:nvPr/>
        </p:nvSpPr>
        <p:spPr bwMode="white">
          <a:xfrm>
            <a:off x="2361421" y="1483790"/>
            <a:ext cx="418909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21D4ED-7E20-1A7E-1876-50384783E77A}"/>
              </a:ext>
            </a:extLst>
          </p:cNvPr>
          <p:cNvSpPr/>
          <p:nvPr/>
        </p:nvSpPr>
        <p:spPr bwMode="white">
          <a:xfrm>
            <a:off x="5893586" y="1407400"/>
            <a:ext cx="418909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3C5675D-D3EF-F40D-23DD-25B767F46030}"/>
              </a:ext>
            </a:extLst>
          </p:cNvPr>
          <p:cNvSpPr/>
          <p:nvPr/>
        </p:nvSpPr>
        <p:spPr bwMode="white">
          <a:xfrm>
            <a:off x="9816099" y="1416949"/>
            <a:ext cx="428429" cy="26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92222C-B288-0F59-7522-F283C39FB2AD}"/>
              </a:ext>
            </a:extLst>
          </p:cNvPr>
          <p:cNvSpPr/>
          <p:nvPr/>
        </p:nvSpPr>
        <p:spPr bwMode="white">
          <a:xfrm>
            <a:off x="5036727" y="1903936"/>
            <a:ext cx="418909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C1642A-F684-14F3-91A3-99FF57BD010A}"/>
              </a:ext>
            </a:extLst>
          </p:cNvPr>
          <p:cNvSpPr/>
          <p:nvPr/>
        </p:nvSpPr>
        <p:spPr bwMode="white">
          <a:xfrm>
            <a:off x="6759966" y="1913485"/>
            <a:ext cx="428429" cy="26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99F74C3-50D6-993B-F25B-5C8F4E40015C}"/>
              </a:ext>
            </a:extLst>
          </p:cNvPr>
          <p:cNvSpPr/>
          <p:nvPr/>
        </p:nvSpPr>
        <p:spPr bwMode="white">
          <a:xfrm>
            <a:off x="8949719" y="1913485"/>
            <a:ext cx="371305" cy="26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8A45D1-5B93-A9CF-5408-9DD067F06BF2}"/>
              </a:ext>
            </a:extLst>
          </p:cNvPr>
          <p:cNvSpPr/>
          <p:nvPr/>
        </p:nvSpPr>
        <p:spPr bwMode="white">
          <a:xfrm>
            <a:off x="10672958" y="1903936"/>
            <a:ext cx="409388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2886927-CC01-77A9-E34D-65A3E2BA4204}"/>
              </a:ext>
            </a:extLst>
          </p:cNvPr>
          <p:cNvSpPr/>
          <p:nvPr/>
        </p:nvSpPr>
        <p:spPr bwMode="white">
          <a:xfrm>
            <a:off x="2923140" y="2037619"/>
            <a:ext cx="418909" cy="276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8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3884C84-85D5-EB9E-F9FB-185E79DECB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3758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933FC0-F8DC-8D64-5024-2A091CB3A1D3}"/>
              </a:ext>
            </a:extLst>
          </p:cNvPr>
          <p:cNvSpPr/>
          <p:nvPr/>
        </p:nvSpPr>
        <p:spPr bwMode="white">
          <a:xfrm>
            <a:off x="7435933" y="2026276"/>
            <a:ext cx="238016" cy="257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3731CE-4F16-58D3-6F5B-B25122FADE0D}"/>
              </a:ext>
            </a:extLst>
          </p:cNvPr>
          <p:cNvSpPr/>
          <p:nvPr/>
        </p:nvSpPr>
        <p:spPr bwMode="white">
          <a:xfrm>
            <a:off x="7997652" y="2026276"/>
            <a:ext cx="276099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2D67D3-5FFF-52B5-C085-D2832CD1DAA1}"/>
              </a:ext>
            </a:extLst>
          </p:cNvPr>
          <p:cNvSpPr/>
          <p:nvPr/>
        </p:nvSpPr>
        <p:spPr bwMode="white">
          <a:xfrm>
            <a:off x="8597454" y="2016737"/>
            <a:ext cx="238016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8C3F60-B688-CCDC-894D-17D4AD53E26F}"/>
              </a:ext>
            </a:extLst>
          </p:cNvPr>
          <p:cNvSpPr/>
          <p:nvPr/>
        </p:nvSpPr>
        <p:spPr bwMode="white">
          <a:xfrm>
            <a:off x="9473355" y="2016737"/>
            <a:ext cx="390347" cy="276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96238A-C430-571F-575D-3E9438146A21}"/>
              </a:ext>
            </a:extLst>
          </p:cNvPr>
          <p:cNvSpPr/>
          <p:nvPr/>
        </p:nvSpPr>
        <p:spPr bwMode="white">
          <a:xfrm>
            <a:off x="7435933" y="3418988"/>
            <a:ext cx="257057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D613BD-FC90-CF33-A6B3-DDA9AB5A4970}"/>
              </a:ext>
            </a:extLst>
          </p:cNvPr>
          <p:cNvSpPr/>
          <p:nvPr/>
        </p:nvSpPr>
        <p:spPr bwMode="white">
          <a:xfrm>
            <a:off x="7997652" y="3428527"/>
            <a:ext cx="276099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9B40A6B-DA64-18A1-3FF4-5682368D1E53}"/>
              </a:ext>
            </a:extLst>
          </p:cNvPr>
          <p:cNvSpPr/>
          <p:nvPr/>
        </p:nvSpPr>
        <p:spPr bwMode="white">
          <a:xfrm>
            <a:off x="8587933" y="3418988"/>
            <a:ext cx="247537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CAF2ABD-5857-A2E3-491E-8E78A5076BE2}"/>
              </a:ext>
            </a:extLst>
          </p:cNvPr>
          <p:cNvSpPr/>
          <p:nvPr/>
        </p:nvSpPr>
        <p:spPr bwMode="white">
          <a:xfrm>
            <a:off x="9473355" y="3418988"/>
            <a:ext cx="390347" cy="26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61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CAC3153-197C-75F4-892F-F5BEB51B97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251999"/>
            <a:ext cx="11520000" cy="41981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C77C33-9F02-C654-FDC0-064262087328}"/>
              </a:ext>
            </a:extLst>
          </p:cNvPr>
          <p:cNvSpPr/>
          <p:nvPr/>
        </p:nvSpPr>
        <p:spPr bwMode="white">
          <a:xfrm>
            <a:off x="7664429" y="3600971"/>
            <a:ext cx="247537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3F013E3-DC2E-31A1-4EA9-B6DEDF433C68}"/>
              </a:ext>
            </a:extLst>
          </p:cNvPr>
          <p:cNvSpPr/>
          <p:nvPr/>
        </p:nvSpPr>
        <p:spPr bwMode="white">
          <a:xfrm>
            <a:off x="9130611" y="3600971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锵锵 成</cp:lastModifiedBy>
  <cp:revision>6</cp:revision>
  <dcterms:created xsi:type="dcterms:W3CDTF">2023-07-03T01:47:42Z</dcterms:created>
  <dcterms:modified xsi:type="dcterms:W3CDTF">2024-08-02T14:53:42Z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