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7" r:id="rId16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1080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B1B0A2-CD17-C6A8-5F1D-7CA4BFDA75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947383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897BDBF-BDC1-195D-1073-36A95C5F89D0}"/>
              </a:ext>
            </a:extLst>
          </p:cNvPr>
          <p:cNvSpPr/>
          <p:nvPr/>
        </p:nvSpPr>
        <p:spPr bwMode="white">
          <a:xfrm>
            <a:off x="9588562" y="2569089"/>
            <a:ext cx="696651" cy="497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7C4DC6-C401-F61D-DEB5-914732AFEC5E}"/>
              </a:ext>
            </a:extLst>
          </p:cNvPr>
          <p:cNvSpPr/>
          <p:nvPr/>
        </p:nvSpPr>
        <p:spPr bwMode="white">
          <a:xfrm>
            <a:off x="9588562" y="4678004"/>
            <a:ext cx="678556" cy="488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C5016C-44FA-BD18-3324-FFBEDD2E8D9F}"/>
              </a:ext>
            </a:extLst>
          </p:cNvPr>
          <p:cNvSpPr/>
          <p:nvPr/>
        </p:nvSpPr>
        <p:spPr bwMode="white">
          <a:xfrm>
            <a:off x="9543325" y="5736987"/>
            <a:ext cx="732842" cy="497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F93D33-DEBE-348C-9C8F-FEB2700D7C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570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6396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42576D-B865-C1F2-9142-D9F78B20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0"/>
          <a:stretch/>
        </p:blipFill>
        <p:spPr>
          <a:xfrm>
            <a:off x="324000" y="251999"/>
            <a:ext cx="11520000" cy="1028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A732400-93BF-00B4-42E9-2AD2D900994C}"/>
              </a:ext>
            </a:extLst>
          </p:cNvPr>
          <p:cNvSpPr/>
          <p:nvPr/>
        </p:nvSpPr>
        <p:spPr bwMode="white">
          <a:xfrm>
            <a:off x="5150975" y="595240"/>
            <a:ext cx="409388" cy="524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601513-A54F-48BF-D242-3712EDB2E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6" y="1534674"/>
            <a:ext cx="9105500" cy="271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1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00272D4-7576-567A-D407-B30661A537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671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80401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5B36A0A-8F66-468E-4649-A5B4DEA8E9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327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C4CE13-7CE9-63EF-D552-B97B50B6FAC6}"/>
              </a:ext>
            </a:extLst>
          </p:cNvPr>
          <p:cNvSpPr/>
          <p:nvPr/>
        </p:nvSpPr>
        <p:spPr bwMode="white">
          <a:xfrm flipV="1">
            <a:off x="3599106" y="2120195"/>
            <a:ext cx="656925" cy="53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27BCBE-B7CD-606F-E767-AA8446C9D353}"/>
              </a:ext>
            </a:extLst>
          </p:cNvPr>
          <p:cNvSpPr/>
          <p:nvPr/>
        </p:nvSpPr>
        <p:spPr bwMode="white">
          <a:xfrm>
            <a:off x="8359438" y="2120195"/>
            <a:ext cx="714048" cy="543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FDB9F1-BE76-AF57-BBD8-F962A4188207}"/>
              </a:ext>
            </a:extLst>
          </p:cNvPr>
          <p:cNvSpPr/>
          <p:nvPr/>
        </p:nvSpPr>
        <p:spPr bwMode="white">
          <a:xfrm>
            <a:off x="3551504" y="3578531"/>
            <a:ext cx="704528" cy="53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16C2F6D-FB09-9A7F-F971-35E3AB44F7E4}"/>
              </a:ext>
            </a:extLst>
          </p:cNvPr>
          <p:cNvSpPr/>
          <p:nvPr/>
        </p:nvSpPr>
        <p:spPr bwMode="white">
          <a:xfrm>
            <a:off x="8359438" y="3578531"/>
            <a:ext cx="714048" cy="533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97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AC3EDE2-3C8C-CF43-0FF8-E4A879F0D9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1" b="51783"/>
          <a:stretch/>
        </p:blipFill>
        <p:spPr>
          <a:xfrm>
            <a:off x="3519033" y="2131598"/>
            <a:ext cx="5153933" cy="1178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1752EBE-ED48-C519-CF25-2350D7C76A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5999" y="3903058"/>
            <a:ext cx="7200000" cy="63008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772732-D2BE-7C33-C34E-0BEEBD798B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233538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F60010-4C94-1568-26A6-60B0B50F805E}"/>
              </a:ext>
            </a:extLst>
          </p:cNvPr>
          <p:cNvSpPr/>
          <p:nvPr/>
        </p:nvSpPr>
        <p:spPr bwMode="white">
          <a:xfrm>
            <a:off x="3127742" y="4617654"/>
            <a:ext cx="714861" cy="510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BB060C-08A3-2B1E-FD5C-DE88CC00107E}"/>
              </a:ext>
            </a:extLst>
          </p:cNvPr>
          <p:cNvSpPr/>
          <p:nvPr/>
        </p:nvSpPr>
        <p:spPr bwMode="white">
          <a:xfrm>
            <a:off x="6906296" y="4617654"/>
            <a:ext cx="714861" cy="510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8905387-289E-A777-6B5C-C3D93526C334}"/>
              </a:ext>
            </a:extLst>
          </p:cNvPr>
          <p:cNvSpPr/>
          <p:nvPr/>
        </p:nvSpPr>
        <p:spPr bwMode="white">
          <a:xfrm>
            <a:off x="9552212" y="4617654"/>
            <a:ext cx="714861" cy="5108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AA92ECD-15C9-036D-66DE-0706DB02CFFD}"/>
              </a:ext>
            </a:extLst>
          </p:cNvPr>
          <p:cNvSpPr/>
          <p:nvPr/>
        </p:nvSpPr>
        <p:spPr bwMode="white">
          <a:xfrm>
            <a:off x="3127742" y="5732290"/>
            <a:ext cx="714861" cy="520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21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F7125D-A19A-6966-A36E-836250C12E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0799865" cy="637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702E678-9FCA-A2CB-A5F4-0C694AACDF01}"/>
              </a:ext>
            </a:extLst>
          </p:cNvPr>
          <p:cNvSpPr/>
          <p:nvPr/>
        </p:nvSpPr>
        <p:spPr bwMode="white">
          <a:xfrm>
            <a:off x="1930591" y="2584526"/>
            <a:ext cx="705115" cy="625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819BE9-E5F1-5545-02AE-1EE99E5CF95D}"/>
              </a:ext>
            </a:extLst>
          </p:cNvPr>
          <p:cNvSpPr/>
          <p:nvPr/>
        </p:nvSpPr>
        <p:spPr bwMode="white">
          <a:xfrm>
            <a:off x="8803233" y="2647084"/>
            <a:ext cx="232064" cy="473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37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B6B76D-F9A9-2B74-0425-832C0FAEB1E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773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C05684B-22A6-9E59-CBF1-F749E7FDD447}"/>
              </a:ext>
            </a:extLst>
          </p:cNvPr>
          <p:cNvSpPr/>
          <p:nvPr/>
        </p:nvSpPr>
        <p:spPr bwMode="white">
          <a:xfrm>
            <a:off x="5055768" y="1690839"/>
            <a:ext cx="761652" cy="695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A04E46-D7D2-3E74-9459-2D55FEE4D957}"/>
              </a:ext>
            </a:extLst>
          </p:cNvPr>
          <p:cNvSpPr/>
          <p:nvPr/>
        </p:nvSpPr>
        <p:spPr bwMode="white">
          <a:xfrm>
            <a:off x="1884218" y="3830782"/>
            <a:ext cx="1170710" cy="1080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2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72946AF-F56A-8158-90A2-EC56DF2398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882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5113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3CFD6C-5F44-454F-887C-114D8EAF4D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444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8261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AC4F62-BC5C-6033-9BA0-20E0ADE309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74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25109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54A456-C906-0E48-D455-D5535DB249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318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874650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2024-08-02T12:54:32Z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