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27EDEBB-7F86-B199-3829-91BE9EB51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258599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DCC45AD-283E-8812-D021-CAB3E3999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56" b="44460"/>
          <a:stretch/>
        </p:blipFill>
        <p:spPr>
          <a:xfrm>
            <a:off x="3991049" y="3776249"/>
            <a:ext cx="4209900" cy="510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C1E166-BB71-D98E-3042-A15D648B6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44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74206F-9BE2-E234-84E5-1E5CD66261DB}"/>
              </a:ext>
            </a:extLst>
          </p:cNvPr>
          <p:cNvSpPr/>
          <p:nvPr/>
        </p:nvSpPr>
        <p:spPr bwMode="white">
          <a:xfrm>
            <a:off x="923801" y="2148496"/>
            <a:ext cx="2046942" cy="1277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F64DBC-0F9C-8091-5199-2BFBACC5E8C3}"/>
              </a:ext>
            </a:extLst>
          </p:cNvPr>
          <p:cNvSpPr/>
          <p:nvPr/>
        </p:nvSpPr>
        <p:spPr bwMode="white">
          <a:xfrm>
            <a:off x="4846314" y="2158026"/>
            <a:ext cx="1894611" cy="1277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BFE612-F75A-A716-5109-C90DD1F790EE}"/>
              </a:ext>
            </a:extLst>
          </p:cNvPr>
          <p:cNvSpPr/>
          <p:nvPr/>
        </p:nvSpPr>
        <p:spPr bwMode="white">
          <a:xfrm>
            <a:off x="9825619" y="2167556"/>
            <a:ext cx="1685157" cy="123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A6F010-EC3C-ED82-B578-94A804381D48}"/>
              </a:ext>
            </a:extLst>
          </p:cNvPr>
          <p:cNvSpPr/>
          <p:nvPr/>
        </p:nvSpPr>
        <p:spPr bwMode="white">
          <a:xfrm>
            <a:off x="1485520" y="3701908"/>
            <a:ext cx="161851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E926E6-2516-5DFA-BD6E-212D9EB02CEC}"/>
              </a:ext>
            </a:extLst>
          </p:cNvPr>
          <p:cNvSpPr/>
          <p:nvPr/>
        </p:nvSpPr>
        <p:spPr bwMode="white">
          <a:xfrm>
            <a:off x="5646049" y="3701908"/>
            <a:ext cx="161851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FA6332-15A5-56DC-2E59-E0A9ACA0D723}"/>
              </a:ext>
            </a:extLst>
          </p:cNvPr>
          <p:cNvSpPr/>
          <p:nvPr/>
        </p:nvSpPr>
        <p:spPr bwMode="white">
          <a:xfrm>
            <a:off x="9720892" y="3701908"/>
            <a:ext cx="171371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73EB24-935E-D5C1-FCD0-1A99329734E4}"/>
              </a:ext>
            </a:extLst>
          </p:cNvPr>
          <p:cNvSpPr/>
          <p:nvPr/>
        </p:nvSpPr>
        <p:spPr bwMode="white">
          <a:xfrm>
            <a:off x="1456958" y="4264186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B7ED97-EE46-5398-3259-B620001BED31}"/>
              </a:ext>
            </a:extLst>
          </p:cNvPr>
          <p:cNvSpPr/>
          <p:nvPr/>
        </p:nvSpPr>
        <p:spPr bwMode="white">
          <a:xfrm>
            <a:off x="5617487" y="4264186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54599B-18C9-210A-293E-56C4016CE6F3}"/>
              </a:ext>
            </a:extLst>
          </p:cNvPr>
          <p:cNvSpPr/>
          <p:nvPr/>
        </p:nvSpPr>
        <p:spPr bwMode="white">
          <a:xfrm>
            <a:off x="9701851" y="4264186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5E014E0-25E5-5FB1-9052-FFFFEA0A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00" y="267973"/>
            <a:ext cx="10716176" cy="4579363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AB08A2-4A2F-730C-8C70-AB0B665C2DCA}"/>
              </a:ext>
            </a:extLst>
          </p:cNvPr>
          <p:cNvSpPr/>
          <p:nvPr/>
        </p:nvSpPr>
        <p:spPr bwMode="white">
          <a:xfrm>
            <a:off x="5693652" y="1261189"/>
            <a:ext cx="399867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E1E0C8-330A-9A42-7529-981568EAE383}"/>
              </a:ext>
            </a:extLst>
          </p:cNvPr>
          <p:cNvSpPr/>
          <p:nvPr/>
        </p:nvSpPr>
        <p:spPr bwMode="white">
          <a:xfrm>
            <a:off x="8616495" y="1261189"/>
            <a:ext cx="238016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1666A9-1D6A-73FE-8247-D082DA617B12}"/>
              </a:ext>
            </a:extLst>
          </p:cNvPr>
          <p:cNvSpPr/>
          <p:nvPr/>
        </p:nvSpPr>
        <p:spPr bwMode="white">
          <a:xfrm>
            <a:off x="5227140" y="2460792"/>
            <a:ext cx="399867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D86101-A255-5DF1-FE2F-BB2E587EF4A4}"/>
              </a:ext>
            </a:extLst>
          </p:cNvPr>
          <p:cNvSpPr/>
          <p:nvPr/>
        </p:nvSpPr>
        <p:spPr bwMode="white">
          <a:xfrm>
            <a:off x="2180528" y="3926974"/>
            <a:ext cx="352264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CF2F10-2189-475A-C2D4-7A3BCDDCB3C0}"/>
              </a:ext>
            </a:extLst>
          </p:cNvPr>
          <p:cNvSpPr/>
          <p:nvPr/>
        </p:nvSpPr>
        <p:spPr bwMode="white">
          <a:xfrm>
            <a:off x="4951041" y="3926974"/>
            <a:ext cx="409388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15653B-FA01-B50B-7976-792810F3F4C7}"/>
              </a:ext>
            </a:extLst>
          </p:cNvPr>
          <p:cNvSpPr/>
          <p:nvPr/>
        </p:nvSpPr>
        <p:spPr bwMode="white">
          <a:xfrm>
            <a:off x="7721553" y="3926974"/>
            <a:ext cx="399867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1FD9DD-2093-F8DC-A9B6-7BE11F90D514}"/>
              </a:ext>
            </a:extLst>
          </p:cNvPr>
          <p:cNvSpPr/>
          <p:nvPr/>
        </p:nvSpPr>
        <p:spPr bwMode="white">
          <a:xfrm>
            <a:off x="10482545" y="3926974"/>
            <a:ext cx="409388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6D2456-6B96-9980-B9CF-283D6C252481}"/>
              </a:ext>
            </a:extLst>
          </p:cNvPr>
          <p:cNvSpPr/>
          <p:nvPr/>
        </p:nvSpPr>
        <p:spPr bwMode="white">
          <a:xfrm>
            <a:off x="2342380" y="4488693"/>
            <a:ext cx="238016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610163-99CD-6A10-7EEC-B8A776B7C5B3}"/>
              </a:ext>
            </a:extLst>
          </p:cNvPr>
          <p:cNvSpPr/>
          <p:nvPr/>
        </p:nvSpPr>
        <p:spPr bwMode="white">
          <a:xfrm>
            <a:off x="4951041" y="4488693"/>
            <a:ext cx="399867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2DC9C79-E37E-DF9F-DCD1-F7E2FA02BD5E}"/>
              </a:ext>
            </a:extLst>
          </p:cNvPr>
          <p:cNvSpPr/>
          <p:nvPr/>
        </p:nvSpPr>
        <p:spPr bwMode="white">
          <a:xfrm>
            <a:off x="7721553" y="4488693"/>
            <a:ext cx="399867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5382CD0-86B6-9FEB-BB18-6DF18911DE18}"/>
              </a:ext>
            </a:extLst>
          </p:cNvPr>
          <p:cNvSpPr/>
          <p:nvPr/>
        </p:nvSpPr>
        <p:spPr bwMode="white">
          <a:xfrm>
            <a:off x="10482545" y="4488693"/>
            <a:ext cx="409388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1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4E4B9AF-2406-896D-66D1-3CE904B4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57" y="327523"/>
            <a:ext cx="11242308" cy="2702105"/>
          </a:xfrm>
          <a:prstGeom prst="rect">
            <a:avLst/>
          </a:prstGeom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2718FA-16D8-3F5C-2B94-00A6233011F2}"/>
              </a:ext>
            </a:extLst>
          </p:cNvPr>
          <p:cNvSpPr/>
          <p:nvPr/>
        </p:nvSpPr>
        <p:spPr bwMode="white">
          <a:xfrm>
            <a:off x="9816099" y="2590906"/>
            <a:ext cx="238016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2F65DED-BCC9-3BD7-D005-AE417817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00" y="318159"/>
            <a:ext cx="11520000" cy="3968864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ECA6E5-D784-B285-E013-8EDF5F0FA604}"/>
              </a:ext>
            </a:extLst>
          </p:cNvPr>
          <p:cNvSpPr/>
          <p:nvPr/>
        </p:nvSpPr>
        <p:spPr bwMode="white">
          <a:xfrm>
            <a:off x="4370280" y="3911748"/>
            <a:ext cx="257057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1F8416-F353-9F9A-DF95-C5501E7D3916}"/>
              </a:ext>
            </a:extLst>
          </p:cNvPr>
          <p:cNvSpPr/>
          <p:nvPr/>
        </p:nvSpPr>
        <p:spPr bwMode="white">
          <a:xfrm>
            <a:off x="7017024" y="3911748"/>
            <a:ext cx="342742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23DEA1-FC84-E787-38A6-B40FF21CF692}"/>
              </a:ext>
            </a:extLst>
          </p:cNvPr>
          <p:cNvSpPr/>
          <p:nvPr/>
        </p:nvSpPr>
        <p:spPr bwMode="white">
          <a:xfrm>
            <a:off x="10444462" y="3911748"/>
            <a:ext cx="399867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