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29C0033-4EC3-15D3-866D-850677CA0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046931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05023A3-752F-6CC6-AD60-8B59798F8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74" b="34370"/>
          <a:stretch/>
        </p:blipFill>
        <p:spPr>
          <a:xfrm>
            <a:off x="4395332" y="3697932"/>
            <a:ext cx="3401333" cy="62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B632EFF-C6D9-C7FB-A4E2-2E6C12DE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67" y="260466"/>
            <a:ext cx="11192934" cy="38195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0E3BD7C-AF87-5DD7-1AD2-D27B832239AD}"/>
              </a:ext>
            </a:extLst>
          </p:cNvPr>
          <p:cNvSpPr/>
          <p:nvPr/>
        </p:nvSpPr>
        <p:spPr bwMode="white">
          <a:xfrm>
            <a:off x="3161157" y="2519370"/>
            <a:ext cx="409388" cy="285803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4EBFEA-6174-0E86-17C0-E6F30803EFF9}"/>
              </a:ext>
            </a:extLst>
          </p:cNvPr>
          <p:cNvSpPr/>
          <p:nvPr/>
        </p:nvSpPr>
        <p:spPr bwMode="white">
          <a:xfrm>
            <a:off x="5074809" y="2528897"/>
            <a:ext cx="418909" cy="266749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39FE1E-417A-78F1-677A-D4FFDC5BDE77}"/>
              </a:ext>
            </a:extLst>
          </p:cNvPr>
          <p:cNvSpPr/>
          <p:nvPr/>
        </p:nvSpPr>
        <p:spPr bwMode="white">
          <a:xfrm>
            <a:off x="6988462" y="2528897"/>
            <a:ext cx="399867" cy="266749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80FC87-337B-535A-86CE-93AC0B54A8DC}"/>
              </a:ext>
            </a:extLst>
          </p:cNvPr>
          <p:cNvSpPr/>
          <p:nvPr/>
        </p:nvSpPr>
        <p:spPr bwMode="white">
          <a:xfrm>
            <a:off x="8902115" y="2528897"/>
            <a:ext cx="361785" cy="266749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80322B-6A4B-465C-C35A-971BD6B50804}"/>
              </a:ext>
            </a:extLst>
          </p:cNvPr>
          <p:cNvSpPr/>
          <p:nvPr/>
        </p:nvSpPr>
        <p:spPr bwMode="white">
          <a:xfrm>
            <a:off x="10815768" y="2519370"/>
            <a:ext cx="399867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256FAF-B9AE-5153-DF81-648C2018CE5D}"/>
              </a:ext>
            </a:extLst>
          </p:cNvPr>
          <p:cNvSpPr/>
          <p:nvPr/>
        </p:nvSpPr>
        <p:spPr bwMode="white">
          <a:xfrm>
            <a:off x="3161157" y="3519681"/>
            <a:ext cx="409388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7EE313-F931-28AA-E8ED-341EB6E4AADB}"/>
              </a:ext>
            </a:extLst>
          </p:cNvPr>
          <p:cNvSpPr/>
          <p:nvPr/>
        </p:nvSpPr>
        <p:spPr bwMode="white">
          <a:xfrm>
            <a:off x="5074809" y="3519681"/>
            <a:ext cx="409388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DA05AA-1A82-7437-D230-9B63726EB906}"/>
              </a:ext>
            </a:extLst>
          </p:cNvPr>
          <p:cNvSpPr/>
          <p:nvPr/>
        </p:nvSpPr>
        <p:spPr bwMode="white">
          <a:xfrm>
            <a:off x="6988462" y="3519681"/>
            <a:ext cx="399867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15E3B88-7CE0-E874-DAF5-11407E984F25}"/>
              </a:ext>
            </a:extLst>
          </p:cNvPr>
          <p:cNvSpPr/>
          <p:nvPr/>
        </p:nvSpPr>
        <p:spPr bwMode="white">
          <a:xfrm>
            <a:off x="8902115" y="3519681"/>
            <a:ext cx="399867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B186A2-2003-99D0-20EB-D7C66C4AB2FF}"/>
              </a:ext>
            </a:extLst>
          </p:cNvPr>
          <p:cNvSpPr/>
          <p:nvPr/>
        </p:nvSpPr>
        <p:spPr bwMode="white">
          <a:xfrm>
            <a:off x="10815768" y="3519681"/>
            <a:ext cx="399867" cy="276276"/>
          </a:xfrm>
          <a:prstGeom prst="rect">
            <a:avLst/>
          </a:prstGeom>
          <a:solidFill>
            <a:srgbClr val="F5F4E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0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8AE066-0E35-37C7-BB18-72692B8C5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7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D9CCEF-5B76-25EA-C4C0-BA06B237D940}"/>
              </a:ext>
            </a:extLst>
          </p:cNvPr>
          <p:cNvSpPr/>
          <p:nvPr/>
        </p:nvSpPr>
        <p:spPr bwMode="white">
          <a:xfrm>
            <a:off x="10282611" y="1805541"/>
            <a:ext cx="247537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7B1739-CD28-EDE4-6E2D-E4F2FA8422F6}"/>
              </a:ext>
            </a:extLst>
          </p:cNvPr>
          <p:cNvSpPr/>
          <p:nvPr/>
        </p:nvSpPr>
        <p:spPr bwMode="white">
          <a:xfrm>
            <a:off x="1780661" y="1910381"/>
            <a:ext cx="95206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92F813-6929-9343-9527-0E763C00474A}"/>
              </a:ext>
            </a:extLst>
          </p:cNvPr>
          <p:cNvSpPr/>
          <p:nvPr/>
        </p:nvSpPr>
        <p:spPr bwMode="white">
          <a:xfrm>
            <a:off x="2351900" y="1910381"/>
            <a:ext cx="104727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87BBC5-7873-F8AA-A7F4-4C6C65B65A7D}"/>
              </a:ext>
            </a:extLst>
          </p:cNvPr>
          <p:cNvSpPr/>
          <p:nvPr/>
        </p:nvSpPr>
        <p:spPr bwMode="white">
          <a:xfrm>
            <a:off x="2932661" y="1910381"/>
            <a:ext cx="95206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D739D3-2645-5946-C06C-1B110952CEB5}"/>
              </a:ext>
            </a:extLst>
          </p:cNvPr>
          <p:cNvSpPr/>
          <p:nvPr/>
        </p:nvSpPr>
        <p:spPr bwMode="white">
          <a:xfrm>
            <a:off x="3513421" y="1910381"/>
            <a:ext cx="95206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579412-B36C-7426-998C-9DDF31D99121}"/>
              </a:ext>
            </a:extLst>
          </p:cNvPr>
          <p:cNvSpPr/>
          <p:nvPr/>
        </p:nvSpPr>
        <p:spPr bwMode="white">
          <a:xfrm>
            <a:off x="4084661" y="1910381"/>
            <a:ext cx="104727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C69991-74B2-3783-B800-8B5330DCBEDE}"/>
              </a:ext>
            </a:extLst>
          </p:cNvPr>
          <p:cNvSpPr/>
          <p:nvPr/>
        </p:nvSpPr>
        <p:spPr bwMode="white">
          <a:xfrm>
            <a:off x="4665421" y="1910381"/>
            <a:ext cx="104727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EC26E-EAA4-87C2-FF07-23C4152EF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28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18EF74-A489-A388-6D87-37DFCFE53DB1}"/>
              </a:ext>
            </a:extLst>
          </p:cNvPr>
          <p:cNvSpPr/>
          <p:nvPr/>
        </p:nvSpPr>
        <p:spPr bwMode="white">
          <a:xfrm>
            <a:off x="1780661" y="1815732"/>
            <a:ext cx="238016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9FC006-DF26-1C25-D387-8D7DC3607CBF}"/>
              </a:ext>
            </a:extLst>
          </p:cNvPr>
          <p:cNvSpPr/>
          <p:nvPr/>
        </p:nvSpPr>
        <p:spPr bwMode="white">
          <a:xfrm>
            <a:off x="3170677" y="2359224"/>
            <a:ext cx="390347" cy="314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0F734D-463E-DA4F-9C99-A83A2504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3" y="190759"/>
            <a:ext cx="9482667" cy="2996199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CA33C0-413A-EB5C-A1C6-21C0AA079689}"/>
              </a:ext>
            </a:extLst>
          </p:cNvPr>
          <p:cNvSpPr/>
          <p:nvPr/>
        </p:nvSpPr>
        <p:spPr bwMode="white">
          <a:xfrm>
            <a:off x="7997652" y="2829911"/>
            <a:ext cx="238016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63E041-6998-E7EB-4655-369C6DF24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19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2A79D0-EC23-4A5A-4AD2-7D571ECEA77B}"/>
              </a:ext>
            </a:extLst>
          </p:cNvPr>
          <p:cNvSpPr/>
          <p:nvPr/>
        </p:nvSpPr>
        <p:spPr bwMode="white">
          <a:xfrm>
            <a:off x="3075471" y="2313393"/>
            <a:ext cx="228495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77BAB4-499A-7444-13DE-DF07CAAAAEAE}"/>
              </a:ext>
            </a:extLst>
          </p:cNvPr>
          <p:cNvSpPr/>
          <p:nvPr/>
        </p:nvSpPr>
        <p:spPr bwMode="white">
          <a:xfrm>
            <a:off x="5474677" y="2313393"/>
            <a:ext cx="238016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65298C-0985-1D03-0828-F0D29B6F3056}"/>
              </a:ext>
            </a:extLst>
          </p:cNvPr>
          <p:cNvSpPr/>
          <p:nvPr/>
        </p:nvSpPr>
        <p:spPr bwMode="white">
          <a:xfrm>
            <a:off x="9644727" y="2313393"/>
            <a:ext cx="399867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