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3072D1B2-59B3-9BC8-B8F7-B81E1AD7B7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1" b="51783"/>
          <a:stretch/>
        </p:blipFill>
        <p:spPr>
          <a:xfrm>
            <a:off x="3519033" y="2089265"/>
            <a:ext cx="5153933" cy="1178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7D559A2D-8FDD-90F3-969A-CC8860A199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74" b="41189"/>
          <a:stretch/>
        </p:blipFill>
        <p:spPr>
          <a:xfrm>
            <a:off x="4196365" y="3867265"/>
            <a:ext cx="3799267" cy="535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230AECE-6B8D-83DF-9365-A265D95556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000" y="251999"/>
            <a:ext cx="11520000" cy="6282748"/>
          </a:xfrm>
          <a:prstGeom prst="rect">
            <a:avLst/>
          </a:prstGeom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BC2C13C-9754-C7C2-292F-1008A5E0479C}"/>
              </a:ext>
            </a:extLst>
          </p:cNvPr>
          <p:cNvSpPr/>
          <p:nvPr/>
        </p:nvSpPr>
        <p:spPr bwMode="white">
          <a:xfrm>
            <a:off x="5582914" y="4504267"/>
            <a:ext cx="3573786" cy="479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201CE4F-8323-3615-682B-AA176004A05C}"/>
              </a:ext>
            </a:extLst>
          </p:cNvPr>
          <p:cNvSpPr/>
          <p:nvPr/>
        </p:nvSpPr>
        <p:spPr bwMode="white">
          <a:xfrm>
            <a:off x="10473265" y="4576234"/>
            <a:ext cx="503767" cy="37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36597D5-C6D1-A6E0-8C0E-17735D578472}"/>
              </a:ext>
            </a:extLst>
          </p:cNvPr>
          <p:cNvSpPr/>
          <p:nvPr/>
        </p:nvSpPr>
        <p:spPr bwMode="white">
          <a:xfrm>
            <a:off x="5418665" y="5572424"/>
            <a:ext cx="3204635" cy="37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0D67CE7-6948-D307-2A46-1C8BB44E30EE}"/>
              </a:ext>
            </a:extLst>
          </p:cNvPr>
          <p:cNvSpPr/>
          <p:nvPr/>
        </p:nvSpPr>
        <p:spPr bwMode="white">
          <a:xfrm>
            <a:off x="7725833" y="5988758"/>
            <a:ext cx="1061716" cy="37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A6739E6-6C78-7438-A280-5A608C4F6168}"/>
              </a:ext>
            </a:extLst>
          </p:cNvPr>
          <p:cNvSpPr/>
          <p:nvPr/>
        </p:nvSpPr>
        <p:spPr bwMode="white">
          <a:xfrm>
            <a:off x="9626600" y="5759424"/>
            <a:ext cx="673100" cy="37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26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0F65C7-0506-6325-A136-FF09028F83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000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E26843B-505E-D0C2-DE28-EDFEEA2DA0AE}"/>
              </a:ext>
            </a:extLst>
          </p:cNvPr>
          <p:cNvSpPr/>
          <p:nvPr/>
        </p:nvSpPr>
        <p:spPr bwMode="white">
          <a:xfrm>
            <a:off x="3465818" y="2061626"/>
            <a:ext cx="238016" cy="276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4C825A2-2A8B-B4AA-47B3-C6F84F4E12C3}"/>
              </a:ext>
            </a:extLst>
          </p:cNvPr>
          <p:cNvSpPr/>
          <p:nvPr/>
        </p:nvSpPr>
        <p:spPr bwMode="white">
          <a:xfrm>
            <a:off x="5674611" y="1972733"/>
            <a:ext cx="3401656" cy="829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3FFF298-169A-5984-F1FE-8C9AF1E6C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252171"/>
            <a:ext cx="11520000" cy="2672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9FC2D73-25CC-9CFE-F460-F2AFF3FB80FE}"/>
              </a:ext>
            </a:extLst>
          </p:cNvPr>
          <p:cNvSpPr/>
          <p:nvPr/>
        </p:nvSpPr>
        <p:spPr bwMode="white">
          <a:xfrm>
            <a:off x="7673950" y="5209046"/>
            <a:ext cx="399867" cy="276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074A643-B1A2-587A-F085-69DAEE84DB95}"/>
              </a:ext>
            </a:extLst>
          </p:cNvPr>
          <p:cNvSpPr/>
          <p:nvPr/>
        </p:nvSpPr>
        <p:spPr bwMode="white">
          <a:xfrm>
            <a:off x="9950450" y="5133772"/>
            <a:ext cx="552450" cy="495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16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5A7774-1D03-14C0-4F46-9E72AF735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708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26411C7-BA54-D49B-5645-C6E569D34E11}"/>
              </a:ext>
            </a:extLst>
          </p:cNvPr>
          <p:cNvSpPr/>
          <p:nvPr/>
        </p:nvSpPr>
        <p:spPr bwMode="white">
          <a:xfrm>
            <a:off x="9549520" y="2645065"/>
            <a:ext cx="409388" cy="266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E135E76-3761-672B-A736-EFDBA1EFEA87}"/>
              </a:ext>
            </a:extLst>
          </p:cNvPr>
          <p:cNvSpPr/>
          <p:nvPr/>
        </p:nvSpPr>
        <p:spPr bwMode="white">
          <a:xfrm>
            <a:off x="8064297" y="3274318"/>
            <a:ext cx="418909" cy="266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64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7</cp:revision>
  <dcterms:created xsi:type="dcterms:W3CDTF">2023-07-03T01:47:42Z</dcterms:created>
  <dcterms:modified xsi:type="dcterms:W3CDTF">2024-08-02T12:42:27Z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