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55FD0293-00B5-91A4-8872-0B9556D94F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1" b="51783"/>
          <a:stretch/>
        </p:blipFill>
        <p:spPr>
          <a:xfrm>
            <a:off x="3519033" y="2114665"/>
            <a:ext cx="5153933" cy="117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788AD3C9-E2F4-6605-1943-36A502F6E8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39" b="37324"/>
          <a:stretch/>
        </p:blipFill>
        <p:spPr>
          <a:xfrm>
            <a:off x="3650265" y="3833398"/>
            <a:ext cx="4891467" cy="628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E5CE30-F3EB-219E-05E0-5ACC8D5BEC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5233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525004-6DC2-863F-44DF-5F4BC82B39A8}"/>
              </a:ext>
            </a:extLst>
          </p:cNvPr>
          <p:cNvSpPr/>
          <p:nvPr/>
        </p:nvSpPr>
        <p:spPr bwMode="white">
          <a:xfrm>
            <a:off x="3218280" y="3445620"/>
            <a:ext cx="399867" cy="26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DE152A-A933-8ACB-79AF-6BBF39FCC0D5}"/>
              </a:ext>
            </a:extLst>
          </p:cNvPr>
          <p:cNvSpPr/>
          <p:nvPr/>
        </p:nvSpPr>
        <p:spPr bwMode="white">
          <a:xfrm>
            <a:off x="7597785" y="3436087"/>
            <a:ext cx="399867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81564C-36B1-3854-1BB0-625216E31581}"/>
              </a:ext>
            </a:extLst>
          </p:cNvPr>
          <p:cNvSpPr/>
          <p:nvPr/>
        </p:nvSpPr>
        <p:spPr bwMode="white">
          <a:xfrm>
            <a:off x="8606975" y="3436087"/>
            <a:ext cx="238015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A9151C4-68D5-76E1-7E10-3017CBE64B23}"/>
              </a:ext>
            </a:extLst>
          </p:cNvPr>
          <p:cNvSpPr/>
          <p:nvPr/>
        </p:nvSpPr>
        <p:spPr bwMode="white">
          <a:xfrm>
            <a:off x="9482876" y="3436087"/>
            <a:ext cx="390347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71B715-ADE3-73C8-E734-08409D73B87D}"/>
              </a:ext>
            </a:extLst>
          </p:cNvPr>
          <p:cNvSpPr/>
          <p:nvPr/>
        </p:nvSpPr>
        <p:spPr bwMode="white">
          <a:xfrm>
            <a:off x="2742247" y="4208276"/>
            <a:ext cx="238016" cy="26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EC50316-93DF-998C-B450-CCA6C435C403}"/>
              </a:ext>
            </a:extLst>
          </p:cNvPr>
          <p:cNvSpPr/>
          <p:nvPr/>
        </p:nvSpPr>
        <p:spPr bwMode="white">
          <a:xfrm>
            <a:off x="3608628" y="4198743"/>
            <a:ext cx="399867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327F32D-47EE-605E-7DD8-408998F10BBE}"/>
              </a:ext>
            </a:extLst>
          </p:cNvPr>
          <p:cNvSpPr/>
          <p:nvPr/>
        </p:nvSpPr>
        <p:spPr bwMode="white">
          <a:xfrm>
            <a:off x="7597785" y="4198743"/>
            <a:ext cx="399867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9B5CC51-A732-60AD-E882-69BF3BDEA256}"/>
              </a:ext>
            </a:extLst>
          </p:cNvPr>
          <p:cNvSpPr/>
          <p:nvPr/>
        </p:nvSpPr>
        <p:spPr bwMode="white">
          <a:xfrm>
            <a:off x="8606975" y="4198743"/>
            <a:ext cx="238015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D71C7C5-5735-3366-ADC9-9A47AE70E719}"/>
              </a:ext>
            </a:extLst>
          </p:cNvPr>
          <p:cNvSpPr/>
          <p:nvPr/>
        </p:nvSpPr>
        <p:spPr bwMode="white">
          <a:xfrm>
            <a:off x="9482876" y="4198743"/>
            <a:ext cx="390347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EA65C23-78DD-3D9F-C04E-274FF8ACAFAF}"/>
              </a:ext>
            </a:extLst>
          </p:cNvPr>
          <p:cNvSpPr/>
          <p:nvPr/>
        </p:nvSpPr>
        <p:spPr bwMode="white">
          <a:xfrm>
            <a:off x="2666082" y="4961399"/>
            <a:ext cx="399867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1F57CED-4596-061D-FC18-1DAED2D03B3F}"/>
              </a:ext>
            </a:extLst>
          </p:cNvPr>
          <p:cNvSpPr/>
          <p:nvPr/>
        </p:nvSpPr>
        <p:spPr bwMode="white">
          <a:xfrm>
            <a:off x="3684793" y="4970932"/>
            <a:ext cx="228495" cy="26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7B33E41-BA6E-82DF-990C-0B47663DFE1C}"/>
              </a:ext>
            </a:extLst>
          </p:cNvPr>
          <p:cNvSpPr/>
          <p:nvPr/>
        </p:nvSpPr>
        <p:spPr bwMode="white">
          <a:xfrm>
            <a:off x="7597785" y="4961399"/>
            <a:ext cx="399867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B604B6A-4336-C5FC-26D8-D620D9908DF8}"/>
              </a:ext>
            </a:extLst>
          </p:cNvPr>
          <p:cNvSpPr/>
          <p:nvPr/>
        </p:nvSpPr>
        <p:spPr bwMode="white">
          <a:xfrm>
            <a:off x="8540330" y="4961399"/>
            <a:ext cx="390347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6426887-18B3-45D2-DE8E-8B22CEDBE110}"/>
              </a:ext>
            </a:extLst>
          </p:cNvPr>
          <p:cNvSpPr/>
          <p:nvPr/>
        </p:nvSpPr>
        <p:spPr bwMode="white">
          <a:xfrm>
            <a:off x="9540000" y="4961399"/>
            <a:ext cx="247537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0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191E36-D221-E813-A668-388A848B0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689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3A8224-8933-DF16-3C83-CD6B49958ACF}"/>
              </a:ext>
            </a:extLst>
          </p:cNvPr>
          <p:cNvSpPr/>
          <p:nvPr/>
        </p:nvSpPr>
        <p:spPr bwMode="white">
          <a:xfrm>
            <a:off x="2171008" y="1310585"/>
            <a:ext cx="399867" cy="276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2600E3-5D3D-94E8-DB70-5C1F248422D2}"/>
              </a:ext>
            </a:extLst>
          </p:cNvPr>
          <p:cNvSpPr/>
          <p:nvPr/>
        </p:nvSpPr>
        <p:spPr bwMode="white">
          <a:xfrm>
            <a:off x="5074809" y="1320122"/>
            <a:ext cx="238016" cy="257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9FB50B-B267-52E6-4505-C738DDF3728B}"/>
              </a:ext>
            </a:extLst>
          </p:cNvPr>
          <p:cNvSpPr/>
          <p:nvPr/>
        </p:nvSpPr>
        <p:spPr bwMode="white">
          <a:xfrm>
            <a:off x="8007173" y="1310585"/>
            <a:ext cx="238016" cy="276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8A880A-BEB9-A6B0-BA20-9CD3EAF27BFB}"/>
              </a:ext>
            </a:extLst>
          </p:cNvPr>
          <p:cNvSpPr/>
          <p:nvPr/>
        </p:nvSpPr>
        <p:spPr bwMode="white">
          <a:xfrm>
            <a:off x="10958578" y="1310585"/>
            <a:ext cx="409389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C2DD275-2806-DE47-92DE-9047FBEC1033}"/>
              </a:ext>
            </a:extLst>
          </p:cNvPr>
          <p:cNvSpPr/>
          <p:nvPr/>
        </p:nvSpPr>
        <p:spPr bwMode="white">
          <a:xfrm>
            <a:off x="2323338" y="1911404"/>
            <a:ext cx="247537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D67C83B-988A-AFA2-B0C1-CDC716952C0D}"/>
              </a:ext>
            </a:extLst>
          </p:cNvPr>
          <p:cNvSpPr/>
          <p:nvPr/>
        </p:nvSpPr>
        <p:spPr bwMode="white">
          <a:xfrm>
            <a:off x="4912958" y="1911404"/>
            <a:ext cx="418909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5C98E4-8648-57D5-FFF6-A810821EFC06}"/>
              </a:ext>
            </a:extLst>
          </p:cNvPr>
          <p:cNvSpPr/>
          <p:nvPr/>
        </p:nvSpPr>
        <p:spPr bwMode="white">
          <a:xfrm>
            <a:off x="8007173" y="1911404"/>
            <a:ext cx="238016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9E8769A-4D3D-6339-97BD-6FDABF5C8118}"/>
              </a:ext>
            </a:extLst>
          </p:cNvPr>
          <p:cNvSpPr/>
          <p:nvPr/>
        </p:nvSpPr>
        <p:spPr bwMode="white">
          <a:xfrm>
            <a:off x="11120429" y="1911404"/>
            <a:ext cx="228495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F59874C-A8C0-27E6-D84A-FBFB709ACBFE}"/>
              </a:ext>
            </a:extLst>
          </p:cNvPr>
          <p:cNvSpPr/>
          <p:nvPr/>
        </p:nvSpPr>
        <p:spPr bwMode="white">
          <a:xfrm>
            <a:off x="2171008" y="2502686"/>
            <a:ext cx="399867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4C7AAE8-484E-D18F-D13D-9EC4ABEC34C2}"/>
              </a:ext>
            </a:extLst>
          </p:cNvPr>
          <p:cNvSpPr/>
          <p:nvPr/>
        </p:nvSpPr>
        <p:spPr bwMode="white">
          <a:xfrm>
            <a:off x="4912958" y="2502686"/>
            <a:ext cx="409388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DAEFAB4-758E-44F6-C841-17AC2C39D4FB}"/>
              </a:ext>
            </a:extLst>
          </p:cNvPr>
          <p:cNvSpPr/>
          <p:nvPr/>
        </p:nvSpPr>
        <p:spPr bwMode="white">
          <a:xfrm>
            <a:off x="7854842" y="2502686"/>
            <a:ext cx="390347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9F9F29E-01AC-2CBD-0985-1ABAA06EE6A6}"/>
              </a:ext>
            </a:extLst>
          </p:cNvPr>
          <p:cNvSpPr/>
          <p:nvPr/>
        </p:nvSpPr>
        <p:spPr bwMode="white">
          <a:xfrm>
            <a:off x="11148991" y="2502686"/>
            <a:ext cx="390347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25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698F3A-50B1-44E5-45C7-D6F471FB4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460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61A77CB-08AE-A2CD-DE03-ADEA0B3F9F1E}"/>
              </a:ext>
            </a:extLst>
          </p:cNvPr>
          <p:cNvSpPr/>
          <p:nvPr/>
        </p:nvSpPr>
        <p:spPr bwMode="white">
          <a:xfrm>
            <a:off x="1885388" y="3159282"/>
            <a:ext cx="399867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487F42-13A1-E7FE-78FC-6EA099EEFB04}"/>
              </a:ext>
            </a:extLst>
          </p:cNvPr>
          <p:cNvSpPr/>
          <p:nvPr/>
        </p:nvSpPr>
        <p:spPr bwMode="white">
          <a:xfrm>
            <a:off x="2504231" y="3264135"/>
            <a:ext cx="266578" cy="38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2FF9EC-0D25-DEE2-4E20-9934D0AF830F}"/>
              </a:ext>
            </a:extLst>
          </p:cNvPr>
          <p:cNvSpPr/>
          <p:nvPr/>
        </p:nvSpPr>
        <p:spPr bwMode="white">
          <a:xfrm>
            <a:off x="3094512" y="3159282"/>
            <a:ext cx="247537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CE56F9-7677-4E52-5D5A-703F6FEBD03B}"/>
              </a:ext>
            </a:extLst>
          </p:cNvPr>
          <p:cNvSpPr/>
          <p:nvPr/>
        </p:nvSpPr>
        <p:spPr bwMode="white">
          <a:xfrm>
            <a:off x="3970413" y="3159282"/>
            <a:ext cx="399867" cy="276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5081D9-5C32-04D0-A9F4-298CF65AFA83}"/>
              </a:ext>
            </a:extLst>
          </p:cNvPr>
          <p:cNvSpPr/>
          <p:nvPr/>
        </p:nvSpPr>
        <p:spPr bwMode="white">
          <a:xfrm>
            <a:off x="7721553" y="3159282"/>
            <a:ext cx="390346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7706E5-4C25-52D8-A54A-279F8C645D61}"/>
              </a:ext>
            </a:extLst>
          </p:cNvPr>
          <p:cNvSpPr/>
          <p:nvPr/>
        </p:nvSpPr>
        <p:spPr bwMode="white">
          <a:xfrm>
            <a:off x="8330876" y="3168814"/>
            <a:ext cx="285619" cy="228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63DDD0-494F-C085-4716-5E3A4BE20CDF}"/>
              </a:ext>
            </a:extLst>
          </p:cNvPr>
          <p:cNvSpPr/>
          <p:nvPr/>
        </p:nvSpPr>
        <p:spPr bwMode="white">
          <a:xfrm>
            <a:off x="8940198" y="3168814"/>
            <a:ext cx="228495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8C81241-717D-8C8B-3C82-1517C3DADCE2}"/>
              </a:ext>
            </a:extLst>
          </p:cNvPr>
          <p:cNvSpPr/>
          <p:nvPr/>
        </p:nvSpPr>
        <p:spPr bwMode="white">
          <a:xfrm>
            <a:off x="9806578" y="3168814"/>
            <a:ext cx="390347" cy="257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62DDA9A-3C98-B132-1FB8-12466E456C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01" y="311267"/>
            <a:ext cx="11396133" cy="4059319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34E884-7FB8-9A9E-F9F8-C76E3AFC3E23}"/>
              </a:ext>
            </a:extLst>
          </p:cNvPr>
          <p:cNvSpPr/>
          <p:nvPr/>
        </p:nvSpPr>
        <p:spPr bwMode="white">
          <a:xfrm>
            <a:off x="1422400" y="2489199"/>
            <a:ext cx="3606800" cy="1583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68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2024-08-02T12:39:56Z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