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1080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2F1080D9-5054-94C5-7CA7-D068BD6554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61" b="51783"/>
          <a:stretch/>
        </p:blipFill>
        <p:spPr>
          <a:xfrm>
            <a:off x="3519033" y="2010949"/>
            <a:ext cx="5153933" cy="1178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D325F422-AFC6-F233-9B89-67FF9A84EC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18" b="42575"/>
          <a:stretch/>
        </p:blipFill>
        <p:spPr>
          <a:xfrm>
            <a:off x="4432374" y="3884199"/>
            <a:ext cx="3327250" cy="554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A21B84A-5CF0-9A41-CCB0-B7C4CAAA0B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44422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F865049-DA7A-2270-E2DF-45D6BA5DE6FE}"/>
              </a:ext>
            </a:extLst>
          </p:cNvPr>
          <p:cNvSpPr/>
          <p:nvPr/>
        </p:nvSpPr>
        <p:spPr bwMode="white">
          <a:xfrm>
            <a:off x="1647371" y="4274804"/>
            <a:ext cx="399867" cy="266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507156F-D5A8-1A1A-8570-5AFCAB755B46}"/>
              </a:ext>
            </a:extLst>
          </p:cNvPr>
          <p:cNvSpPr/>
          <p:nvPr/>
        </p:nvSpPr>
        <p:spPr bwMode="white">
          <a:xfrm>
            <a:off x="5550842" y="4274804"/>
            <a:ext cx="399867" cy="266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E570D80-7732-751A-129B-1864D5631D76}"/>
              </a:ext>
            </a:extLst>
          </p:cNvPr>
          <p:cNvSpPr/>
          <p:nvPr/>
        </p:nvSpPr>
        <p:spPr bwMode="white">
          <a:xfrm>
            <a:off x="9492396" y="4274804"/>
            <a:ext cx="399867" cy="266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61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9F1BEF9-701F-69D8-0A07-7645E983B2C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000" y="390356"/>
            <a:ext cx="10971933" cy="2619477"/>
          </a:xfrm>
          <a:prstGeom prst="rect">
            <a:avLst/>
          </a:prstGeom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BB63590-0B81-E69A-0A8C-CD54031005BA}"/>
              </a:ext>
            </a:extLst>
          </p:cNvPr>
          <p:cNvSpPr/>
          <p:nvPr/>
        </p:nvSpPr>
        <p:spPr bwMode="white">
          <a:xfrm>
            <a:off x="1228462" y="2666820"/>
            <a:ext cx="428429" cy="276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B50B136-51B6-C8AA-BE5E-C352628728DB}"/>
              </a:ext>
            </a:extLst>
          </p:cNvPr>
          <p:cNvSpPr/>
          <p:nvPr/>
        </p:nvSpPr>
        <p:spPr bwMode="white">
          <a:xfrm>
            <a:off x="5141454" y="2666820"/>
            <a:ext cx="409388" cy="276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5E043EC-F526-E43C-86BC-8C79C02DACB4}"/>
              </a:ext>
            </a:extLst>
          </p:cNvPr>
          <p:cNvSpPr/>
          <p:nvPr/>
        </p:nvSpPr>
        <p:spPr bwMode="white">
          <a:xfrm>
            <a:off x="8578413" y="2666820"/>
            <a:ext cx="437950" cy="276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068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C531C52-6502-6C83-1F15-0C2F56FA8D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29131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F99B561-30A1-D823-7C22-38FDAD9736A2}"/>
              </a:ext>
            </a:extLst>
          </p:cNvPr>
          <p:cNvSpPr/>
          <p:nvPr/>
        </p:nvSpPr>
        <p:spPr bwMode="white">
          <a:xfrm>
            <a:off x="2466148" y="528987"/>
            <a:ext cx="2142148" cy="649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3731489-D3E3-A296-A473-112E726905E4}"/>
              </a:ext>
            </a:extLst>
          </p:cNvPr>
          <p:cNvSpPr/>
          <p:nvPr/>
        </p:nvSpPr>
        <p:spPr bwMode="white">
          <a:xfrm>
            <a:off x="5331867" y="1398156"/>
            <a:ext cx="342743" cy="286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BA1DCA2-3878-2144-B297-0C1D02F356E7}"/>
              </a:ext>
            </a:extLst>
          </p:cNvPr>
          <p:cNvSpPr/>
          <p:nvPr/>
        </p:nvSpPr>
        <p:spPr bwMode="white">
          <a:xfrm>
            <a:off x="2808892" y="2028543"/>
            <a:ext cx="399867" cy="267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48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26C3EA5-D224-7597-6B70-A4E3286FB2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1893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A84AAD7-E0FE-9808-B4EE-064311E4FC06}"/>
              </a:ext>
            </a:extLst>
          </p:cNvPr>
          <p:cNvSpPr/>
          <p:nvPr/>
        </p:nvSpPr>
        <p:spPr bwMode="white">
          <a:xfrm>
            <a:off x="4570214" y="672833"/>
            <a:ext cx="2570578" cy="363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F852D41-DAE1-34ED-DDDA-2FF75767B0F2}"/>
              </a:ext>
            </a:extLst>
          </p:cNvPr>
          <p:cNvSpPr/>
          <p:nvPr/>
        </p:nvSpPr>
        <p:spPr bwMode="white">
          <a:xfrm>
            <a:off x="1723537" y="1533631"/>
            <a:ext cx="399867" cy="2773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DFCA872-B3D5-C1AB-3D41-8BA184015B3D}"/>
              </a:ext>
            </a:extLst>
          </p:cNvPr>
          <p:cNvSpPr/>
          <p:nvPr/>
        </p:nvSpPr>
        <p:spPr bwMode="white">
          <a:xfrm>
            <a:off x="4494049" y="1533631"/>
            <a:ext cx="399867" cy="2773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21D66ED-9686-4B0D-40FE-C2BD5A7073D3}"/>
              </a:ext>
            </a:extLst>
          </p:cNvPr>
          <p:cNvSpPr/>
          <p:nvPr/>
        </p:nvSpPr>
        <p:spPr bwMode="white">
          <a:xfrm>
            <a:off x="6540991" y="1533631"/>
            <a:ext cx="390346" cy="2773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CCC7D4E-AEA4-2B0E-C23D-64795DC79BFF}"/>
              </a:ext>
            </a:extLst>
          </p:cNvPr>
          <p:cNvSpPr/>
          <p:nvPr/>
        </p:nvSpPr>
        <p:spPr bwMode="white">
          <a:xfrm>
            <a:off x="9311504" y="1533631"/>
            <a:ext cx="390346" cy="2773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82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32A4741-71F7-2802-47E6-B202DB5E572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1667" y="316222"/>
            <a:ext cx="9728199" cy="3602821"/>
          </a:xfrm>
          <a:prstGeom prst="rect">
            <a:avLst/>
          </a:prstGeom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537E186-B852-0033-0CEE-114B77877C74}"/>
              </a:ext>
            </a:extLst>
          </p:cNvPr>
          <p:cNvSpPr/>
          <p:nvPr/>
        </p:nvSpPr>
        <p:spPr bwMode="white">
          <a:xfrm>
            <a:off x="2600960" y="3429000"/>
            <a:ext cx="548640" cy="416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5347F9A-7495-D18B-A44C-F8A8EE27C837}"/>
              </a:ext>
            </a:extLst>
          </p:cNvPr>
          <p:cNvSpPr/>
          <p:nvPr/>
        </p:nvSpPr>
        <p:spPr bwMode="white">
          <a:xfrm>
            <a:off x="6409800" y="3429000"/>
            <a:ext cx="588785" cy="416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58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锵锵 成</cp:lastModifiedBy>
  <cp:revision>6</cp:revision>
  <dcterms:created xsi:type="dcterms:W3CDTF">2023-07-03T01:47:42Z</dcterms:created>
  <dcterms:modified xsi:type="dcterms:W3CDTF">2024-08-02T12:38:08Z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