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1080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5E710D9C-4754-9D99-5C6C-4233591516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61" b="51783"/>
          <a:stretch/>
        </p:blipFill>
        <p:spPr>
          <a:xfrm>
            <a:off x="3519033" y="1962265"/>
            <a:ext cx="5153933" cy="1178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9D23B20F-32AE-B490-A098-A54F7E87B4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09" b="36047"/>
          <a:stretch/>
        </p:blipFill>
        <p:spPr>
          <a:xfrm>
            <a:off x="3032199" y="3867265"/>
            <a:ext cx="6127600" cy="5777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BDF5D9-9B6B-967B-8F7C-5F2EDCF621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033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B52F581-D019-72BC-4D65-7B56B14988FA}"/>
              </a:ext>
            </a:extLst>
          </p:cNvPr>
          <p:cNvSpPr/>
          <p:nvPr/>
        </p:nvSpPr>
        <p:spPr bwMode="white">
          <a:xfrm>
            <a:off x="3170677" y="2732075"/>
            <a:ext cx="409388" cy="276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2D1D850-1095-A052-C047-731C8E65D20D}"/>
              </a:ext>
            </a:extLst>
          </p:cNvPr>
          <p:cNvSpPr/>
          <p:nvPr/>
        </p:nvSpPr>
        <p:spPr bwMode="white">
          <a:xfrm>
            <a:off x="4027537" y="2732075"/>
            <a:ext cx="409388" cy="286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FC88B26-9B2E-403B-BF93-D352E861774D}"/>
              </a:ext>
            </a:extLst>
          </p:cNvPr>
          <p:cNvSpPr/>
          <p:nvPr/>
        </p:nvSpPr>
        <p:spPr bwMode="white">
          <a:xfrm>
            <a:off x="5674611" y="2732075"/>
            <a:ext cx="418909" cy="286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E52D769-4C51-2882-E708-E701E231CD1E}"/>
              </a:ext>
            </a:extLst>
          </p:cNvPr>
          <p:cNvSpPr/>
          <p:nvPr/>
        </p:nvSpPr>
        <p:spPr bwMode="white">
          <a:xfrm>
            <a:off x="6512429" y="2732075"/>
            <a:ext cx="418909" cy="276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238B85F-9569-EB04-0652-FC4A9DA0D27E}"/>
              </a:ext>
            </a:extLst>
          </p:cNvPr>
          <p:cNvSpPr/>
          <p:nvPr/>
        </p:nvSpPr>
        <p:spPr bwMode="white">
          <a:xfrm>
            <a:off x="8169024" y="2732075"/>
            <a:ext cx="418909" cy="276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21B2D4E-106D-2F17-B89B-862341256941}"/>
              </a:ext>
            </a:extLst>
          </p:cNvPr>
          <p:cNvSpPr/>
          <p:nvPr/>
        </p:nvSpPr>
        <p:spPr bwMode="white">
          <a:xfrm>
            <a:off x="9816099" y="2732075"/>
            <a:ext cx="437950" cy="276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4A053137-763A-9A6D-39FD-E0FA36B06F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33" y="3285322"/>
            <a:ext cx="11520000" cy="2013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6BCFB7D-CA5C-76A6-0462-894C51408C0D}"/>
              </a:ext>
            </a:extLst>
          </p:cNvPr>
          <p:cNvSpPr/>
          <p:nvPr/>
        </p:nvSpPr>
        <p:spPr bwMode="white">
          <a:xfrm>
            <a:off x="4730200" y="3495305"/>
            <a:ext cx="399867" cy="267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EC9A849-8390-15D8-0177-93965FFDF74C}"/>
              </a:ext>
            </a:extLst>
          </p:cNvPr>
          <p:cNvSpPr/>
          <p:nvPr/>
        </p:nvSpPr>
        <p:spPr bwMode="white">
          <a:xfrm>
            <a:off x="9004977" y="3495305"/>
            <a:ext cx="428429" cy="267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E9E2B7B-08EA-BF33-F640-804AC06ECF16}"/>
              </a:ext>
            </a:extLst>
          </p:cNvPr>
          <p:cNvSpPr/>
          <p:nvPr/>
        </p:nvSpPr>
        <p:spPr bwMode="white">
          <a:xfrm>
            <a:off x="5644184" y="4153888"/>
            <a:ext cx="399867" cy="267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FF4E847-AA4D-3DCC-4975-B86BB354CBDC}"/>
              </a:ext>
            </a:extLst>
          </p:cNvPr>
          <p:cNvSpPr/>
          <p:nvPr/>
        </p:nvSpPr>
        <p:spPr bwMode="white">
          <a:xfrm>
            <a:off x="7110366" y="4153888"/>
            <a:ext cx="390347" cy="267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736B9B3C-D39B-A04E-F8F9-84CEAE596DFA}"/>
              </a:ext>
            </a:extLst>
          </p:cNvPr>
          <p:cNvSpPr/>
          <p:nvPr/>
        </p:nvSpPr>
        <p:spPr bwMode="white">
          <a:xfrm>
            <a:off x="4730200" y="4802926"/>
            <a:ext cx="399867" cy="267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2723B5B0-3AAE-E75C-8192-A2B5D5744EB6}"/>
              </a:ext>
            </a:extLst>
          </p:cNvPr>
          <p:cNvSpPr/>
          <p:nvPr/>
        </p:nvSpPr>
        <p:spPr bwMode="white">
          <a:xfrm>
            <a:off x="8824085" y="4802926"/>
            <a:ext cx="238016" cy="267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7D06BDA8-DD55-06B2-E722-444B68FAC558}"/>
              </a:ext>
            </a:extLst>
          </p:cNvPr>
          <p:cNvSpPr/>
          <p:nvPr/>
        </p:nvSpPr>
        <p:spPr bwMode="white">
          <a:xfrm>
            <a:off x="10223622" y="4802926"/>
            <a:ext cx="342742" cy="267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46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2E6D4C8-7D48-7605-3C12-D1A76F4CF3E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000" y="288155"/>
            <a:ext cx="10953600" cy="3421745"/>
          </a:xfrm>
          <a:prstGeom prst="rect">
            <a:avLst/>
          </a:prstGeom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A3E91A9-4B63-3F65-0EE0-A7A2DF5F39A4}"/>
              </a:ext>
            </a:extLst>
          </p:cNvPr>
          <p:cNvSpPr/>
          <p:nvPr/>
        </p:nvSpPr>
        <p:spPr bwMode="white">
          <a:xfrm>
            <a:off x="1466479" y="2388914"/>
            <a:ext cx="9282644" cy="715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46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B1A13C2-C52C-8C92-CCC3-84706591BC6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599" y="309752"/>
            <a:ext cx="10880833" cy="3297048"/>
          </a:xfrm>
          <a:prstGeom prst="rect">
            <a:avLst/>
          </a:prstGeom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45AE6E3-65CA-358D-BB74-4A1EFE12F1FC}"/>
              </a:ext>
            </a:extLst>
          </p:cNvPr>
          <p:cNvSpPr/>
          <p:nvPr/>
        </p:nvSpPr>
        <p:spPr bwMode="white">
          <a:xfrm>
            <a:off x="1323669" y="3199145"/>
            <a:ext cx="238016" cy="267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643630D-836D-8F91-B45C-02F8BF690825}"/>
              </a:ext>
            </a:extLst>
          </p:cNvPr>
          <p:cNvSpPr/>
          <p:nvPr/>
        </p:nvSpPr>
        <p:spPr bwMode="white">
          <a:xfrm>
            <a:off x="2789851" y="3199145"/>
            <a:ext cx="238016" cy="267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9485AEB-6F0F-E545-EE7A-36AE50331D55}"/>
              </a:ext>
            </a:extLst>
          </p:cNvPr>
          <p:cNvSpPr/>
          <p:nvPr/>
        </p:nvSpPr>
        <p:spPr bwMode="white">
          <a:xfrm>
            <a:off x="4179867" y="3199145"/>
            <a:ext cx="352264" cy="257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78F14C2-4DCE-9F63-00B7-211995B00176}"/>
              </a:ext>
            </a:extLst>
          </p:cNvPr>
          <p:cNvSpPr/>
          <p:nvPr/>
        </p:nvSpPr>
        <p:spPr bwMode="white">
          <a:xfrm>
            <a:off x="5646049" y="3199145"/>
            <a:ext cx="409388" cy="257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68FA0B7-245C-7A4A-A043-18B5751AE4E1}"/>
              </a:ext>
            </a:extLst>
          </p:cNvPr>
          <p:cNvSpPr/>
          <p:nvPr/>
        </p:nvSpPr>
        <p:spPr bwMode="white">
          <a:xfrm>
            <a:off x="7121752" y="3199145"/>
            <a:ext cx="380826" cy="257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934C9679-5D62-4037-22D6-72C684837DB1}"/>
              </a:ext>
            </a:extLst>
          </p:cNvPr>
          <p:cNvSpPr/>
          <p:nvPr/>
        </p:nvSpPr>
        <p:spPr bwMode="white">
          <a:xfrm>
            <a:off x="8578413" y="3199145"/>
            <a:ext cx="399867" cy="267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A0AAE6B0-676B-AD44-3530-9FAF9F416280}"/>
              </a:ext>
            </a:extLst>
          </p:cNvPr>
          <p:cNvSpPr/>
          <p:nvPr/>
        </p:nvSpPr>
        <p:spPr bwMode="white">
          <a:xfrm>
            <a:off x="10025553" y="3199145"/>
            <a:ext cx="418909" cy="267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24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DA63C67-16FD-2563-0B53-D7FC7E4F6A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3201" y="243532"/>
            <a:ext cx="10888133" cy="3629378"/>
          </a:xfrm>
          <a:prstGeom prst="rect">
            <a:avLst/>
          </a:prstGeom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8DBCD01-A2F1-CADA-6FCD-0989897CAC2F}"/>
              </a:ext>
            </a:extLst>
          </p:cNvPr>
          <p:cNvSpPr/>
          <p:nvPr/>
        </p:nvSpPr>
        <p:spPr bwMode="white">
          <a:xfrm>
            <a:off x="6827839" y="2828925"/>
            <a:ext cx="369886" cy="368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64D243F-730E-A890-6075-09B4C32A2DF7}"/>
              </a:ext>
            </a:extLst>
          </p:cNvPr>
          <p:cNvSpPr/>
          <p:nvPr/>
        </p:nvSpPr>
        <p:spPr bwMode="white">
          <a:xfrm>
            <a:off x="2835275" y="3157292"/>
            <a:ext cx="552449" cy="392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858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锵锵 成</cp:lastModifiedBy>
  <cp:revision>6</cp:revision>
  <dcterms:created xsi:type="dcterms:W3CDTF">2023-07-03T01:47:42Z</dcterms:created>
  <dcterms:modified xsi:type="dcterms:W3CDTF">2024-08-02T12:34:26Z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