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080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F4F33C7F-FFE8-9BBB-B5CC-C14184DED2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61" b="51783"/>
          <a:stretch/>
        </p:blipFill>
        <p:spPr>
          <a:xfrm>
            <a:off x="3519033" y="2004598"/>
            <a:ext cx="5153933" cy="1178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21D5A10B-76C7-1337-ECCE-41575ADF5C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35" b="36278"/>
          <a:stretch/>
        </p:blipFill>
        <p:spPr>
          <a:xfrm>
            <a:off x="3027966" y="3977331"/>
            <a:ext cx="6136067" cy="586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555ABDD-B7AF-E8B4-20F5-F33E1C1450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596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62B51E4-9FFE-BFBD-B7B7-4C12C6C73CE0}"/>
              </a:ext>
            </a:extLst>
          </p:cNvPr>
          <p:cNvSpPr/>
          <p:nvPr/>
        </p:nvSpPr>
        <p:spPr bwMode="white">
          <a:xfrm>
            <a:off x="2447107" y="3324145"/>
            <a:ext cx="514115" cy="457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0175EF3-EF49-8576-ECB4-A2897AEEEE2F}"/>
              </a:ext>
            </a:extLst>
          </p:cNvPr>
          <p:cNvSpPr/>
          <p:nvPr/>
        </p:nvSpPr>
        <p:spPr bwMode="white">
          <a:xfrm>
            <a:off x="6264892" y="3324145"/>
            <a:ext cx="514115" cy="457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F7D929C-02B8-93CB-10BC-686C0BE312E2}"/>
              </a:ext>
            </a:extLst>
          </p:cNvPr>
          <p:cNvSpPr/>
          <p:nvPr/>
        </p:nvSpPr>
        <p:spPr bwMode="white">
          <a:xfrm>
            <a:off x="9520958" y="3324145"/>
            <a:ext cx="514116" cy="457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20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D8FCCB3-8A0B-A090-8A6D-0BFEEE9EBD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7916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F2E2FD7-A3D3-3660-55DD-8EB8994A3E1A}"/>
              </a:ext>
            </a:extLst>
          </p:cNvPr>
          <p:cNvSpPr/>
          <p:nvPr/>
        </p:nvSpPr>
        <p:spPr bwMode="white">
          <a:xfrm>
            <a:off x="2180528" y="3129083"/>
            <a:ext cx="390347" cy="266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2E535B0-8BB9-DA67-3EBD-A187205E4894}"/>
              </a:ext>
            </a:extLst>
          </p:cNvPr>
          <p:cNvSpPr/>
          <p:nvPr/>
        </p:nvSpPr>
        <p:spPr bwMode="white">
          <a:xfrm>
            <a:off x="4951041" y="3129083"/>
            <a:ext cx="399867" cy="276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5EAECBE-1F98-8B22-87B3-432933ED8F11}"/>
              </a:ext>
            </a:extLst>
          </p:cNvPr>
          <p:cNvSpPr/>
          <p:nvPr/>
        </p:nvSpPr>
        <p:spPr bwMode="white">
          <a:xfrm>
            <a:off x="7721553" y="3129083"/>
            <a:ext cx="409388" cy="266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D537CD5-D651-26AB-26DF-12FCD5C05DFA}"/>
              </a:ext>
            </a:extLst>
          </p:cNvPr>
          <p:cNvSpPr/>
          <p:nvPr/>
        </p:nvSpPr>
        <p:spPr bwMode="white">
          <a:xfrm>
            <a:off x="10463504" y="3129083"/>
            <a:ext cx="428429" cy="276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D2E48FF-F997-F564-E65A-C46390C55908}"/>
              </a:ext>
            </a:extLst>
          </p:cNvPr>
          <p:cNvSpPr/>
          <p:nvPr/>
        </p:nvSpPr>
        <p:spPr bwMode="white">
          <a:xfrm>
            <a:off x="1980595" y="3624475"/>
            <a:ext cx="771173" cy="352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A0EC1FA-80B8-CD1E-82AC-79239DD95857}"/>
              </a:ext>
            </a:extLst>
          </p:cNvPr>
          <p:cNvSpPr/>
          <p:nvPr/>
        </p:nvSpPr>
        <p:spPr bwMode="white">
          <a:xfrm>
            <a:off x="4751107" y="3624475"/>
            <a:ext cx="771173" cy="352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B3B795A-03FE-FC12-3E5F-EC4FF2B5E317}"/>
              </a:ext>
            </a:extLst>
          </p:cNvPr>
          <p:cNvSpPr/>
          <p:nvPr/>
        </p:nvSpPr>
        <p:spPr bwMode="white">
          <a:xfrm>
            <a:off x="7521619" y="3624475"/>
            <a:ext cx="771173" cy="352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315BF73-9C30-D22C-8DB2-B97788A1BF47}"/>
              </a:ext>
            </a:extLst>
          </p:cNvPr>
          <p:cNvSpPr/>
          <p:nvPr/>
        </p:nvSpPr>
        <p:spPr bwMode="white">
          <a:xfrm>
            <a:off x="10292132" y="3624475"/>
            <a:ext cx="780694" cy="352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61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5A8DC56-3F5D-51E6-0C0B-1A9AEC734E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17984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3136AC6-51AF-1AF2-81D4-9EC18BF8BE5B}"/>
              </a:ext>
            </a:extLst>
          </p:cNvPr>
          <p:cNvSpPr/>
          <p:nvPr/>
        </p:nvSpPr>
        <p:spPr bwMode="white">
          <a:xfrm>
            <a:off x="6645719" y="1151222"/>
            <a:ext cx="399867" cy="344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2C664F3-A9D0-B08F-0F33-A215B4BC4337}"/>
              </a:ext>
            </a:extLst>
          </p:cNvPr>
          <p:cNvSpPr/>
          <p:nvPr/>
        </p:nvSpPr>
        <p:spPr bwMode="white">
          <a:xfrm>
            <a:off x="9749454" y="1151222"/>
            <a:ext cx="409388" cy="353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266074F-3DC0-A377-C73B-B4966D24D214}"/>
              </a:ext>
            </a:extLst>
          </p:cNvPr>
          <p:cNvSpPr/>
          <p:nvPr/>
        </p:nvSpPr>
        <p:spPr bwMode="white">
          <a:xfrm>
            <a:off x="5646049" y="1696495"/>
            <a:ext cx="399867" cy="267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73511B3-B465-2DAC-709F-302833583FF6}"/>
              </a:ext>
            </a:extLst>
          </p:cNvPr>
          <p:cNvSpPr/>
          <p:nvPr/>
        </p:nvSpPr>
        <p:spPr bwMode="white">
          <a:xfrm>
            <a:off x="8464165" y="1696495"/>
            <a:ext cx="418909" cy="267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828EC950-B70A-C08F-7F3B-B4BBC75BEC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209341"/>
            <a:ext cx="11520000" cy="25982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AD31DF4-4A19-A891-7C95-9601F3FBFABA}"/>
              </a:ext>
            </a:extLst>
          </p:cNvPr>
          <p:cNvSpPr/>
          <p:nvPr/>
        </p:nvSpPr>
        <p:spPr bwMode="white">
          <a:xfrm>
            <a:off x="1495041" y="3814121"/>
            <a:ext cx="161851" cy="257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AC99995-4199-B44F-1D96-F12C7AF2E770}"/>
              </a:ext>
            </a:extLst>
          </p:cNvPr>
          <p:cNvSpPr/>
          <p:nvPr/>
        </p:nvSpPr>
        <p:spPr bwMode="white">
          <a:xfrm>
            <a:off x="2561355" y="3814121"/>
            <a:ext cx="247537" cy="267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4718B21-8045-D574-2DFD-A8C40D001836}"/>
              </a:ext>
            </a:extLst>
          </p:cNvPr>
          <p:cNvSpPr/>
          <p:nvPr/>
        </p:nvSpPr>
        <p:spPr bwMode="white">
          <a:xfrm>
            <a:off x="4351239" y="3814121"/>
            <a:ext cx="161851" cy="257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1459411-8A23-F721-A415-6C04A4A10D61}"/>
              </a:ext>
            </a:extLst>
          </p:cNvPr>
          <p:cNvSpPr/>
          <p:nvPr/>
        </p:nvSpPr>
        <p:spPr bwMode="white">
          <a:xfrm>
            <a:off x="5427074" y="3814121"/>
            <a:ext cx="238016" cy="257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9172971-B74E-7C38-4E2F-FA35EA84ACAB}"/>
              </a:ext>
            </a:extLst>
          </p:cNvPr>
          <p:cNvSpPr/>
          <p:nvPr/>
        </p:nvSpPr>
        <p:spPr bwMode="white">
          <a:xfrm>
            <a:off x="7216958" y="3814121"/>
            <a:ext cx="161851" cy="257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D412539-8D30-A2EC-C175-3F4FD2C96B3C}"/>
              </a:ext>
            </a:extLst>
          </p:cNvPr>
          <p:cNvSpPr/>
          <p:nvPr/>
        </p:nvSpPr>
        <p:spPr bwMode="white">
          <a:xfrm>
            <a:off x="8292793" y="3814121"/>
            <a:ext cx="238016" cy="267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159D858-9F46-8273-5D89-13A6CD57DCBA}"/>
              </a:ext>
            </a:extLst>
          </p:cNvPr>
          <p:cNvSpPr/>
          <p:nvPr/>
        </p:nvSpPr>
        <p:spPr bwMode="white">
          <a:xfrm>
            <a:off x="9920826" y="3814121"/>
            <a:ext cx="238016" cy="257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8B47F20-4387-3716-DF17-5B5F43BB6457}"/>
              </a:ext>
            </a:extLst>
          </p:cNvPr>
          <p:cNvSpPr/>
          <p:nvPr/>
        </p:nvSpPr>
        <p:spPr bwMode="white">
          <a:xfrm>
            <a:off x="11015702" y="3814121"/>
            <a:ext cx="238016" cy="267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109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ABAAA658-68F9-0A12-574D-147F3815B8F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125" y="289909"/>
            <a:ext cx="11110811" cy="3932007"/>
          </a:xfrm>
          <a:prstGeom prst="rect">
            <a:avLst/>
          </a:prstGeom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A456985-9F64-307D-6E71-DDE596080991}"/>
              </a:ext>
            </a:extLst>
          </p:cNvPr>
          <p:cNvSpPr/>
          <p:nvPr/>
        </p:nvSpPr>
        <p:spPr bwMode="white">
          <a:xfrm>
            <a:off x="2304297" y="2815282"/>
            <a:ext cx="399867" cy="323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339C0DD-85D2-1200-6093-32ECE3CDC5DA}"/>
              </a:ext>
            </a:extLst>
          </p:cNvPr>
          <p:cNvSpPr/>
          <p:nvPr/>
        </p:nvSpPr>
        <p:spPr bwMode="white">
          <a:xfrm>
            <a:off x="5684132" y="2958216"/>
            <a:ext cx="390347" cy="181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C1DA74B-EC0D-E25F-2C21-2AF83C7FF035}"/>
              </a:ext>
            </a:extLst>
          </p:cNvPr>
          <p:cNvSpPr/>
          <p:nvPr/>
        </p:nvSpPr>
        <p:spPr bwMode="white">
          <a:xfrm>
            <a:off x="6550512" y="2958216"/>
            <a:ext cx="390347" cy="181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0FF3419-6CA9-6804-80D2-E2AA1114C7DA}"/>
              </a:ext>
            </a:extLst>
          </p:cNvPr>
          <p:cNvSpPr/>
          <p:nvPr/>
        </p:nvSpPr>
        <p:spPr bwMode="white">
          <a:xfrm>
            <a:off x="9939867" y="2815282"/>
            <a:ext cx="399867" cy="323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07CD31F-AC1F-C853-E933-8A6C99CB285C}"/>
              </a:ext>
            </a:extLst>
          </p:cNvPr>
          <p:cNvSpPr/>
          <p:nvPr/>
        </p:nvSpPr>
        <p:spPr bwMode="white">
          <a:xfrm>
            <a:off x="2732727" y="3853935"/>
            <a:ext cx="418909" cy="266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365F74A-29CE-67EA-4C8C-9869426D2B85}"/>
              </a:ext>
            </a:extLst>
          </p:cNvPr>
          <p:cNvSpPr/>
          <p:nvPr/>
        </p:nvSpPr>
        <p:spPr bwMode="white">
          <a:xfrm>
            <a:off x="6131603" y="3853935"/>
            <a:ext cx="352264" cy="266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B39E7E7-74AD-FAAB-1D39-6AAC66E7FBAD}"/>
              </a:ext>
            </a:extLst>
          </p:cNvPr>
          <p:cNvSpPr/>
          <p:nvPr/>
        </p:nvSpPr>
        <p:spPr bwMode="white">
          <a:xfrm>
            <a:off x="9587603" y="3853935"/>
            <a:ext cx="238016" cy="266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83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 成</cp:lastModifiedBy>
  <cp:revision>6</cp:revision>
  <dcterms:created xsi:type="dcterms:W3CDTF">2023-07-03T01:47:42Z</dcterms:created>
  <dcterms:modified xsi:type="dcterms:W3CDTF">2024-08-02T12:31:45Z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