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3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736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FDE1EE9-1572-B10A-CE22-58AF82FECA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261" b="51783"/>
          <a:stretch/>
        </p:blipFill>
        <p:spPr>
          <a:xfrm>
            <a:off x="3519033" y="2309399"/>
            <a:ext cx="5153933" cy="11788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>
            <a:extLst>
              <a:ext uri="{FF2B5EF4-FFF2-40B4-BE49-F238E27FC236}">
                <a16:creationId xmlns:a16="http://schemas.microsoft.com/office/drawing/2014/main" id="{E695B075-EC59-0171-A1F6-673B1E9904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3" t="62069" r="31522" b="15421"/>
          <a:stretch/>
        </p:blipFill>
        <p:spPr>
          <a:xfrm>
            <a:off x="3873499" y="3826933"/>
            <a:ext cx="4445001" cy="5503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8EB8051-0C3C-C086-292C-6E25F57FB1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38579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F24F102-083D-B40F-C170-A9DD93925903}"/>
              </a:ext>
            </a:extLst>
          </p:cNvPr>
          <p:cNvSpPr/>
          <p:nvPr/>
        </p:nvSpPr>
        <p:spPr bwMode="white">
          <a:xfrm>
            <a:off x="8911636" y="2623928"/>
            <a:ext cx="399867" cy="2667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8713F8E-683E-91E4-1D7E-8308DC1D2773}"/>
              </a:ext>
            </a:extLst>
          </p:cNvPr>
          <p:cNvSpPr/>
          <p:nvPr/>
        </p:nvSpPr>
        <p:spPr bwMode="white">
          <a:xfrm>
            <a:off x="9540000" y="3271683"/>
            <a:ext cx="409388" cy="3524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5CA0B28-B9CF-6926-E7A6-B95B025503BE}"/>
              </a:ext>
            </a:extLst>
          </p:cNvPr>
          <p:cNvSpPr/>
          <p:nvPr/>
        </p:nvSpPr>
        <p:spPr bwMode="white">
          <a:xfrm>
            <a:off x="1971074" y="3681293"/>
            <a:ext cx="399867" cy="2667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4A7E3F8-C247-643B-2712-63867C5CD054}"/>
              </a:ext>
            </a:extLst>
          </p:cNvPr>
          <p:cNvSpPr/>
          <p:nvPr/>
        </p:nvSpPr>
        <p:spPr bwMode="white">
          <a:xfrm>
            <a:off x="6264892" y="3643190"/>
            <a:ext cx="409388" cy="3524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196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D323D96-D720-C076-429D-AD77A7C621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36466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E7855D8-8FCC-CC07-800F-AFA615E5FD73}"/>
              </a:ext>
            </a:extLst>
          </p:cNvPr>
          <p:cNvSpPr/>
          <p:nvPr/>
        </p:nvSpPr>
        <p:spPr bwMode="white">
          <a:xfrm>
            <a:off x="2485190" y="1308851"/>
            <a:ext cx="2399206" cy="17423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59ACBC8-39B4-AAB8-967C-8DE19486305B}"/>
              </a:ext>
            </a:extLst>
          </p:cNvPr>
          <p:cNvSpPr/>
          <p:nvPr/>
        </p:nvSpPr>
        <p:spPr bwMode="white">
          <a:xfrm>
            <a:off x="8464165" y="1356457"/>
            <a:ext cx="2265916" cy="17042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214B3DD-43F0-F3E1-2649-D1B11EAD928F}"/>
              </a:ext>
            </a:extLst>
          </p:cNvPr>
          <p:cNvSpPr/>
          <p:nvPr/>
        </p:nvSpPr>
        <p:spPr bwMode="white">
          <a:xfrm>
            <a:off x="3465818" y="3451121"/>
            <a:ext cx="247537" cy="2570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D222DE8-ED79-2939-C962-EE54AE11F2D3}"/>
              </a:ext>
            </a:extLst>
          </p:cNvPr>
          <p:cNvSpPr/>
          <p:nvPr/>
        </p:nvSpPr>
        <p:spPr bwMode="white">
          <a:xfrm>
            <a:off x="9349586" y="3451121"/>
            <a:ext cx="238016" cy="2665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0924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5DC7CCEB-818B-6107-B811-1BD01A378F3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2467" y="276488"/>
            <a:ext cx="11065932" cy="3291119"/>
          </a:xfrm>
          <a:prstGeom prst="rect">
            <a:avLst/>
          </a:prstGeom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1300FB6-5EC0-47F3-D1EC-19D732F9923F}"/>
              </a:ext>
            </a:extLst>
          </p:cNvPr>
          <p:cNvSpPr/>
          <p:nvPr/>
        </p:nvSpPr>
        <p:spPr bwMode="white">
          <a:xfrm>
            <a:off x="6007834" y="2252772"/>
            <a:ext cx="399867" cy="3144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8AA346F-475C-E5CC-CBCC-79CE8CAE94F4}"/>
              </a:ext>
            </a:extLst>
          </p:cNvPr>
          <p:cNvSpPr/>
          <p:nvPr/>
        </p:nvSpPr>
        <p:spPr bwMode="white">
          <a:xfrm>
            <a:off x="8635537" y="2395684"/>
            <a:ext cx="399867" cy="1714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8B68AC2-22C0-E759-FAE6-782C9EC51A8D}"/>
              </a:ext>
            </a:extLst>
          </p:cNvPr>
          <p:cNvSpPr/>
          <p:nvPr/>
        </p:nvSpPr>
        <p:spPr bwMode="white">
          <a:xfrm>
            <a:off x="5617487" y="3167411"/>
            <a:ext cx="478513" cy="4001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C9EFB29-B0DA-E957-CF77-9C717CF217F7}"/>
              </a:ext>
            </a:extLst>
          </p:cNvPr>
          <p:cNvSpPr/>
          <p:nvPr/>
        </p:nvSpPr>
        <p:spPr bwMode="white">
          <a:xfrm>
            <a:off x="8775966" y="3167411"/>
            <a:ext cx="857340" cy="4001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770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1F687A7-1529-1E37-5906-5698F8C861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34104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1873A6B-93C7-FD2E-0A1F-3A0CBA5946A7}"/>
              </a:ext>
            </a:extLst>
          </p:cNvPr>
          <p:cNvSpPr/>
          <p:nvPr/>
        </p:nvSpPr>
        <p:spPr bwMode="white">
          <a:xfrm>
            <a:off x="1990115" y="3309942"/>
            <a:ext cx="390347" cy="2667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1BD79C4-EDE0-492C-6D62-D1C0AF6161FF}"/>
              </a:ext>
            </a:extLst>
          </p:cNvPr>
          <p:cNvSpPr/>
          <p:nvPr/>
        </p:nvSpPr>
        <p:spPr bwMode="white">
          <a:xfrm>
            <a:off x="4798710" y="3309942"/>
            <a:ext cx="238016" cy="2667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1815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锵锵 成</cp:lastModifiedBy>
  <cp:revision>6</cp:revision>
  <dcterms:created xsi:type="dcterms:W3CDTF">2023-07-03T01:47:42Z</dcterms:created>
  <dcterms:modified xsi:type="dcterms:W3CDTF">2024-08-02T12:30:01Z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