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4CD9EED-0A4B-62C9-DAE6-D7117AD88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3" b="48583"/>
          <a:stretch/>
        </p:blipFill>
        <p:spPr>
          <a:xfrm>
            <a:off x="3524325" y="2114665"/>
            <a:ext cx="5143350" cy="1272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5F657E9-E440-EA62-457D-8D34061B1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41670"/>
          <a:stretch/>
        </p:blipFill>
        <p:spPr>
          <a:xfrm>
            <a:off x="3574066" y="3926531"/>
            <a:ext cx="5043867" cy="52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491CB4-B2E8-195D-D41D-C98CBC59D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980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CF6BA9-FFD8-7715-8EDB-EA574CBB8CA6}"/>
              </a:ext>
            </a:extLst>
          </p:cNvPr>
          <p:cNvSpPr/>
          <p:nvPr/>
        </p:nvSpPr>
        <p:spPr bwMode="white">
          <a:xfrm>
            <a:off x="8407041" y="4775806"/>
            <a:ext cx="352264" cy="342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019FB52-DAC6-8B73-256C-7BACBD711C2D}"/>
              </a:ext>
            </a:extLst>
          </p:cNvPr>
          <p:cNvSpPr/>
          <p:nvPr/>
        </p:nvSpPr>
        <p:spPr bwMode="white">
          <a:xfrm>
            <a:off x="10444462" y="4785329"/>
            <a:ext cx="380826" cy="323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5EA1DBE-42AA-F8B5-FFF8-0482B380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3931124"/>
            <a:ext cx="4608000" cy="5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95B600-FB69-0D08-DF23-B340D8E8F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373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2899BD-7651-B0D7-6E89-CFD0C02B8B1D}"/>
              </a:ext>
            </a:extLst>
          </p:cNvPr>
          <p:cNvSpPr/>
          <p:nvPr/>
        </p:nvSpPr>
        <p:spPr bwMode="white">
          <a:xfrm>
            <a:off x="3827603" y="2738962"/>
            <a:ext cx="238016" cy="24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D1E5B6-D7C4-6559-0012-EA3F7D65CFFE}"/>
              </a:ext>
            </a:extLst>
          </p:cNvPr>
          <p:cNvSpPr/>
          <p:nvPr/>
        </p:nvSpPr>
        <p:spPr bwMode="white">
          <a:xfrm>
            <a:off x="5788859" y="2738962"/>
            <a:ext cx="218975" cy="24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B1A511-127A-B887-02EC-9E35B16F6387}"/>
              </a:ext>
            </a:extLst>
          </p:cNvPr>
          <p:cNvSpPr/>
          <p:nvPr/>
        </p:nvSpPr>
        <p:spPr bwMode="white">
          <a:xfrm>
            <a:off x="7740595" y="2738962"/>
            <a:ext cx="238016" cy="24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F959F8-6400-53EE-295F-92D2E29EE7E3}"/>
              </a:ext>
            </a:extLst>
          </p:cNvPr>
          <p:cNvSpPr/>
          <p:nvPr/>
        </p:nvSpPr>
        <p:spPr bwMode="white">
          <a:xfrm>
            <a:off x="9720892" y="2738962"/>
            <a:ext cx="161851" cy="24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708CAB7-F79B-7F47-1151-7043C759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46" y="1402377"/>
            <a:ext cx="1514722" cy="21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06B2F8-16D5-F4B3-932A-2805A007E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439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63D2C6-E9C3-5A50-E05C-02ADD2292F83}"/>
              </a:ext>
            </a:extLst>
          </p:cNvPr>
          <p:cNvSpPr/>
          <p:nvPr/>
        </p:nvSpPr>
        <p:spPr bwMode="white">
          <a:xfrm>
            <a:off x="7007504" y="3176938"/>
            <a:ext cx="361785" cy="333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B46AB9-20EC-B69A-933A-43936D3A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949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16EE9C-A291-7A96-603C-0032760A2C11}"/>
              </a:ext>
            </a:extLst>
          </p:cNvPr>
          <p:cNvSpPr/>
          <p:nvPr/>
        </p:nvSpPr>
        <p:spPr bwMode="white">
          <a:xfrm>
            <a:off x="1333190" y="3771868"/>
            <a:ext cx="247537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E21734-A4C0-7801-D4DE-7E428DA49913}"/>
              </a:ext>
            </a:extLst>
          </p:cNvPr>
          <p:cNvSpPr/>
          <p:nvPr/>
        </p:nvSpPr>
        <p:spPr bwMode="white">
          <a:xfrm>
            <a:off x="4170347" y="3781407"/>
            <a:ext cx="238016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AEC296-0B46-3CCF-2356-D52BA0003830}"/>
              </a:ext>
            </a:extLst>
          </p:cNvPr>
          <p:cNvSpPr/>
          <p:nvPr/>
        </p:nvSpPr>
        <p:spPr bwMode="white">
          <a:xfrm>
            <a:off x="6883735" y="3771868"/>
            <a:ext cx="247537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D1E9B9-0450-AE27-1967-465276C90350}"/>
              </a:ext>
            </a:extLst>
          </p:cNvPr>
          <p:cNvSpPr/>
          <p:nvPr/>
        </p:nvSpPr>
        <p:spPr bwMode="white">
          <a:xfrm>
            <a:off x="9597123" y="3771868"/>
            <a:ext cx="247537" cy="27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1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5</cp:revision>
  <dcterms:created xsi:type="dcterms:W3CDTF">2023-07-03T01:47:42Z</dcterms:created>
  <dcterms:modified xsi:type="dcterms:W3CDTF">2024-08-02T12:24:59Z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