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3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1080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9BEA57D-D1DA-2A8F-B6ED-5F97BB8932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53" b="48583"/>
          <a:stretch/>
        </p:blipFill>
        <p:spPr>
          <a:xfrm>
            <a:off x="3524325" y="2131599"/>
            <a:ext cx="5143350" cy="12720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F36885AA-BF39-9FDE-70BF-ADE56848E4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7" t="62454" r="30273" b="14445"/>
          <a:stretch/>
        </p:blipFill>
        <p:spPr>
          <a:xfrm>
            <a:off x="3746500" y="3676650"/>
            <a:ext cx="4699000" cy="5715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74922915-9A0B-B083-7810-6C146E405D0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000" y="278453"/>
            <a:ext cx="10937558" cy="3797125"/>
          </a:xfrm>
          <a:prstGeom prst="rect">
            <a:avLst/>
          </a:prstGeom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571AFC7-0DCC-4BF3-12D0-6EA164B37C6C}"/>
              </a:ext>
            </a:extLst>
          </p:cNvPr>
          <p:cNvSpPr/>
          <p:nvPr/>
        </p:nvSpPr>
        <p:spPr bwMode="white">
          <a:xfrm>
            <a:off x="1180859" y="2742525"/>
            <a:ext cx="7150016" cy="696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95262EE-D4AB-837A-D803-4C7C7C17FDCE}"/>
              </a:ext>
            </a:extLst>
          </p:cNvPr>
          <p:cNvSpPr/>
          <p:nvPr/>
        </p:nvSpPr>
        <p:spPr bwMode="white">
          <a:xfrm>
            <a:off x="9949388" y="2828405"/>
            <a:ext cx="866380" cy="5725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20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AC617B1-66EB-5BB0-3822-52A3AF5FC2D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223" y="251999"/>
            <a:ext cx="10987834" cy="4618661"/>
          </a:xfrm>
          <a:prstGeom prst="rect">
            <a:avLst/>
          </a:prstGeom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2A07144-CE3A-CD1F-9FC7-6F62B426928A}"/>
              </a:ext>
            </a:extLst>
          </p:cNvPr>
          <p:cNvSpPr/>
          <p:nvPr/>
        </p:nvSpPr>
        <p:spPr bwMode="white">
          <a:xfrm>
            <a:off x="4951041" y="1194634"/>
            <a:ext cx="933024" cy="8283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38D4689-C99C-A570-271F-83E9FCD8538A}"/>
              </a:ext>
            </a:extLst>
          </p:cNvPr>
          <p:cNvSpPr/>
          <p:nvPr/>
        </p:nvSpPr>
        <p:spPr bwMode="white">
          <a:xfrm>
            <a:off x="2618479" y="2222965"/>
            <a:ext cx="1132958" cy="8283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9502494-4860-03E0-ADE5-A1626F3FA3BF}"/>
              </a:ext>
            </a:extLst>
          </p:cNvPr>
          <p:cNvSpPr/>
          <p:nvPr/>
        </p:nvSpPr>
        <p:spPr bwMode="white">
          <a:xfrm>
            <a:off x="8435603" y="2222965"/>
            <a:ext cx="1066314" cy="856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CAB3C1F-1D30-BE5E-A603-C89FD882F803}"/>
              </a:ext>
            </a:extLst>
          </p:cNvPr>
          <p:cNvSpPr/>
          <p:nvPr/>
        </p:nvSpPr>
        <p:spPr bwMode="white">
          <a:xfrm>
            <a:off x="1447438" y="4165366"/>
            <a:ext cx="1028231" cy="561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19070B6-AF3F-AFB8-89CA-2000B30BC727}"/>
              </a:ext>
            </a:extLst>
          </p:cNvPr>
          <p:cNvSpPr/>
          <p:nvPr/>
        </p:nvSpPr>
        <p:spPr bwMode="white">
          <a:xfrm>
            <a:off x="5617487" y="4098715"/>
            <a:ext cx="742611" cy="685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39FAE61-C078-B365-17F8-6D0793CB71EB}"/>
              </a:ext>
            </a:extLst>
          </p:cNvPr>
          <p:cNvSpPr/>
          <p:nvPr/>
        </p:nvSpPr>
        <p:spPr bwMode="white">
          <a:xfrm>
            <a:off x="1352231" y="4073263"/>
            <a:ext cx="1266248" cy="8283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8268C43-F42E-EDEE-C63A-FE6ACE3AE6FA}"/>
              </a:ext>
            </a:extLst>
          </p:cNvPr>
          <p:cNvSpPr/>
          <p:nvPr/>
        </p:nvSpPr>
        <p:spPr bwMode="white">
          <a:xfrm>
            <a:off x="5522279" y="3975143"/>
            <a:ext cx="914513" cy="1010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230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ACF3BED-5BBF-7C84-9AB6-6FA07AFD19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27515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EEC990C-74F1-62D6-36CD-7FE0F5F79669}"/>
              </a:ext>
            </a:extLst>
          </p:cNvPr>
          <p:cNvSpPr/>
          <p:nvPr/>
        </p:nvSpPr>
        <p:spPr bwMode="white">
          <a:xfrm>
            <a:off x="1504561" y="2365638"/>
            <a:ext cx="1390016" cy="590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8CB214D-A2EB-F2BE-A442-844112D720A4}"/>
              </a:ext>
            </a:extLst>
          </p:cNvPr>
          <p:cNvSpPr/>
          <p:nvPr/>
        </p:nvSpPr>
        <p:spPr bwMode="white">
          <a:xfrm>
            <a:off x="10587272" y="2365638"/>
            <a:ext cx="1028231" cy="5807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66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033843E-7723-B59A-A9A1-4292455AACA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000" y="299449"/>
            <a:ext cx="11216691" cy="3021868"/>
          </a:xfrm>
          <a:prstGeom prst="rect">
            <a:avLst/>
          </a:prstGeom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4A7F471-4D3C-20D9-F2B7-91771967AF19}"/>
              </a:ext>
            </a:extLst>
          </p:cNvPr>
          <p:cNvSpPr/>
          <p:nvPr/>
        </p:nvSpPr>
        <p:spPr bwMode="white">
          <a:xfrm>
            <a:off x="8778347" y="1980261"/>
            <a:ext cx="1056793" cy="534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82D39BD-AA27-F99D-4491-07E111F53935}"/>
              </a:ext>
            </a:extLst>
          </p:cNvPr>
          <p:cNvSpPr/>
          <p:nvPr/>
        </p:nvSpPr>
        <p:spPr bwMode="white">
          <a:xfrm>
            <a:off x="9340066" y="2696391"/>
            <a:ext cx="704529" cy="620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715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锵锵 成</cp:lastModifiedBy>
  <cp:revision>5</cp:revision>
  <dcterms:created xsi:type="dcterms:W3CDTF">2023-07-03T01:47:42Z</dcterms:created>
  <dcterms:modified xsi:type="dcterms:W3CDTF">2024-08-02T12:23:20Z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