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4979D12-5488-C611-EC50-5C84E739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46518"/>
          <a:stretch/>
        </p:blipFill>
        <p:spPr>
          <a:xfrm>
            <a:off x="2383832" y="1954265"/>
            <a:ext cx="7424337" cy="13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C28871BB-3B56-44D4-BD5D-17A53BA02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68" b="38866"/>
          <a:stretch/>
        </p:blipFill>
        <p:spPr>
          <a:xfrm>
            <a:off x="4412266" y="3875733"/>
            <a:ext cx="3367467" cy="526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8A0BEB-42AE-FC7D-7A95-AAC36B23D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356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551A79-864F-9579-64AD-BA605BD519DB}"/>
              </a:ext>
            </a:extLst>
          </p:cNvPr>
          <p:cNvSpPr/>
          <p:nvPr/>
        </p:nvSpPr>
        <p:spPr bwMode="white">
          <a:xfrm>
            <a:off x="2961223" y="1634667"/>
            <a:ext cx="257057" cy="26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CB9F92-15D6-36E6-5824-16DC30AA7905}"/>
              </a:ext>
            </a:extLst>
          </p:cNvPr>
          <p:cNvSpPr/>
          <p:nvPr/>
        </p:nvSpPr>
        <p:spPr bwMode="white">
          <a:xfrm>
            <a:off x="4446446" y="1634667"/>
            <a:ext cx="247537" cy="26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26B8D9-32B3-D65D-C905-590AC5318DAD}"/>
              </a:ext>
            </a:extLst>
          </p:cNvPr>
          <p:cNvSpPr/>
          <p:nvPr/>
        </p:nvSpPr>
        <p:spPr bwMode="white">
          <a:xfrm>
            <a:off x="5941190" y="1644203"/>
            <a:ext cx="238016" cy="257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39F740-D39F-0081-A618-C4C13AAF0C1E}"/>
              </a:ext>
            </a:extLst>
          </p:cNvPr>
          <p:cNvSpPr/>
          <p:nvPr/>
        </p:nvSpPr>
        <p:spPr bwMode="white">
          <a:xfrm>
            <a:off x="7369289" y="1634667"/>
            <a:ext cx="390347" cy="26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EA4765-4D73-DD70-E73F-4C0AAFA37FAE}"/>
              </a:ext>
            </a:extLst>
          </p:cNvPr>
          <p:cNvSpPr/>
          <p:nvPr/>
        </p:nvSpPr>
        <p:spPr bwMode="white">
          <a:xfrm>
            <a:off x="8921157" y="1634667"/>
            <a:ext cx="247537" cy="26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308AA39-4750-77A7-9A0D-0768F44E21F6}"/>
              </a:ext>
            </a:extLst>
          </p:cNvPr>
          <p:cNvSpPr/>
          <p:nvPr/>
        </p:nvSpPr>
        <p:spPr bwMode="white">
          <a:xfrm>
            <a:off x="10406380" y="1634667"/>
            <a:ext cx="247537" cy="26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5B484DC-21E8-2DAE-5C2B-3F17F429425C}"/>
              </a:ext>
            </a:extLst>
          </p:cNvPr>
          <p:cNvSpPr/>
          <p:nvPr/>
        </p:nvSpPr>
        <p:spPr bwMode="white">
          <a:xfrm>
            <a:off x="2961223" y="2807551"/>
            <a:ext cx="247537" cy="26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779FDD5-C89B-A65C-E254-F27E592EDC30}"/>
              </a:ext>
            </a:extLst>
          </p:cNvPr>
          <p:cNvSpPr/>
          <p:nvPr/>
        </p:nvSpPr>
        <p:spPr bwMode="white">
          <a:xfrm>
            <a:off x="4455966" y="2807551"/>
            <a:ext cx="238016" cy="26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4944111-907B-7C6D-46B0-BADB72418077}"/>
              </a:ext>
            </a:extLst>
          </p:cNvPr>
          <p:cNvSpPr/>
          <p:nvPr/>
        </p:nvSpPr>
        <p:spPr bwMode="white">
          <a:xfrm>
            <a:off x="5950710" y="2807551"/>
            <a:ext cx="238016" cy="26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65A6011-C393-336B-C218-D3A905152278}"/>
              </a:ext>
            </a:extLst>
          </p:cNvPr>
          <p:cNvSpPr/>
          <p:nvPr/>
        </p:nvSpPr>
        <p:spPr bwMode="white">
          <a:xfrm>
            <a:off x="7454975" y="2817087"/>
            <a:ext cx="161852" cy="257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C032FFC-8006-16FC-2D38-863774F108AA}"/>
              </a:ext>
            </a:extLst>
          </p:cNvPr>
          <p:cNvSpPr/>
          <p:nvPr/>
        </p:nvSpPr>
        <p:spPr bwMode="white">
          <a:xfrm>
            <a:off x="8921157" y="2807551"/>
            <a:ext cx="238016" cy="26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538AE00-CDAD-4140-A66F-14B654E9A3BA}"/>
              </a:ext>
            </a:extLst>
          </p:cNvPr>
          <p:cNvSpPr/>
          <p:nvPr/>
        </p:nvSpPr>
        <p:spPr bwMode="white">
          <a:xfrm>
            <a:off x="10415900" y="2807551"/>
            <a:ext cx="238016" cy="266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78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6B3423-51FD-710A-58B8-63E0608647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559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D522136-CD6E-7F1B-1644-75D1B7331BC5}"/>
              </a:ext>
            </a:extLst>
          </p:cNvPr>
          <p:cNvSpPr/>
          <p:nvPr/>
        </p:nvSpPr>
        <p:spPr bwMode="white">
          <a:xfrm>
            <a:off x="2875537" y="2389665"/>
            <a:ext cx="238016" cy="26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E05429-66BA-FE0A-07DF-B3C0E9750F58}"/>
              </a:ext>
            </a:extLst>
          </p:cNvPr>
          <p:cNvSpPr/>
          <p:nvPr/>
        </p:nvSpPr>
        <p:spPr bwMode="white">
          <a:xfrm>
            <a:off x="8302314" y="2389665"/>
            <a:ext cx="399867" cy="26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F79C8E-99AE-4EFD-A7CB-4E685E973D91}"/>
              </a:ext>
            </a:extLst>
          </p:cNvPr>
          <p:cNvSpPr/>
          <p:nvPr/>
        </p:nvSpPr>
        <p:spPr bwMode="white">
          <a:xfrm>
            <a:off x="10777685" y="2389665"/>
            <a:ext cx="161851" cy="26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1338A3-8BFD-5114-0FD6-8AF3CF54C239}"/>
              </a:ext>
            </a:extLst>
          </p:cNvPr>
          <p:cNvSpPr/>
          <p:nvPr/>
        </p:nvSpPr>
        <p:spPr bwMode="white">
          <a:xfrm>
            <a:off x="4494049" y="3248549"/>
            <a:ext cx="238016" cy="26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C232CD-B721-E638-D639-1B0180551840}"/>
              </a:ext>
            </a:extLst>
          </p:cNvPr>
          <p:cNvSpPr/>
          <p:nvPr/>
        </p:nvSpPr>
        <p:spPr bwMode="white">
          <a:xfrm>
            <a:off x="10168363" y="3248549"/>
            <a:ext cx="238016" cy="26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5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0D8B0DD5-D02A-0E90-35E3-CED4FA84B8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599" y="439836"/>
            <a:ext cx="11173734" cy="5106565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1E72B83-44A1-6C06-158F-56E5C00A7AF5}"/>
              </a:ext>
            </a:extLst>
          </p:cNvPr>
          <p:cNvSpPr/>
          <p:nvPr/>
        </p:nvSpPr>
        <p:spPr bwMode="white">
          <a:xfrm>
            <a:off x="5922148" y="1632503"/>
            <a:ext cx="228495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92A880-0539-4EAD-58CE-638E177AB523}"/>
              </a:ext>
            </a:extLst>
          </p:cNvPr>
          <p:cNvSpPr/>
          <p:nvPr/>
        </p:nvSpPr>
        <p:spPr bwMode="white">
          <a:xfrm>
            <a:off x="6464826" y="1642024"/>
            <a:ext cx="285619" cy="21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0E4FB7-B4FA-FC6E-68C0-7B8D9FAABCFE}"/>
              </a:ext>
            </a:extLst>
          </p:cNvPr>
          <p:cNvSpPr/>
          <p:nvPr/>
        </p:nvSpPr>
        <p:spPr bwMode="white">
          <a:xfrm>
            <a:off x="7064628" y="1632503"/>
            <a:ext cx="238015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346A4E-0568-F33D-2FA3-13AA1E9A1162}"/>
              </a:ext>
            </a:extLst>
          </p:cNvPr>
          <p:cNvSpPr/>
          <p:nvPr/>
        </p:nvSpPr>
        <p:spPr bwMode="white">
          <a:xfrm>
            <a:off x="8007173" y="1632503"/>
            <a:ext cx="238016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E1226E-9424-1FE1-E8ED-361FF757E3A1}"/>
              </a:ext>
            </a:extLst>
          </p:cNvPr>
          <p:cNvSpPr/>
          <p:nvPr/>
        </p:nvSpPr>
        <p:spPr bwMode="white">
          <a:xfrm>
            <a:off x="8940198" y="1632503"/>
            <a:ext cx="247537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7654135-F17B-77FD-31D7-F64A598A90FC}"/>
              </a:ext>
            </a:extLst>
          </p:cNvPr>
          <p:cNvSpPr/>
          <p:nvPr/>
        </p:nvSpPr>
        <p:spPr bwMode="white">
          <a:xfrm>
            <a:off x="9501917" y="1727710"/>
            <a:ext cx="266578" cy="47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40C6F3-275C-DB7A-846C-D533086AC184}"/>
              </a:ext>
            </a:extLst>
          </p:cNvPr>
          <p:cNvSpPr/>
          <p:nvPr/>
        </p:nvSpPr>
        <p:spPr bwMode="white">
          <a:xfrm>
            <a:off x="10092198" y="1632503"/>
            <a:ext cx="238016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571594F-61F9-4257-95E1-FBE04B42A0A4}"/>
              </a:ext>
            </a:extLst>
          </p:cNvPr>
          <p:cNvSpPr/>
          <p:nvPr/>
        </p:nvSpPr>
        <p:spPr bwMode="white">
          <a:xfrm>
            <a:off x="11034743" y="1632503"/>
            <a:ext cx="238015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B3D5408-A08E-BCC7-F49C-4D3368C121E0}"/>
              </a:ext>
            </a:extLst>
          </p:cNvPr>
          <p:cNvSpPr/>
          <p:nvPr/>
        </p:nvSpPr>
        <p:spPr bwMode="white">
          <a:xfrm>
            <a:off x="5912628" y="2489368"/>
            <a:ext cx="238016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A769181-7243-BC6A-548F-E5B969D19C94}"/>
              </a:ext>
            </a:extLst>
          </p:cNvPr>
          <p:cNvSpPr/>
          <p:nvPr/>
        </p:nvSpPr>
        <p:spPr bwMode="white">
          <a:xfrm>
            <a:off x="6464826" y="2498889"/>
            <a:ext cx="285619" cy="21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379CE68-54B7-16B8-C840-82E88E39E6C7}"/>
              </a:ext>
            </a:extLst>
          </p:cNvPr>
          <p:cNvSpPr/>
          <p:nvPr/>
        </p:nvSpPr>
        <p:spPr bwMode="white">
          <a:xfrm>
            <a:off x="7064628" y="2489368"/>
            <a:ext cx="238015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FE6BAA1-09F0-3A46-D79E-94A07B14BBB7}"/>
              </a:ext>
            </a:extLst>
          </p:cNvPr>
          <p:cNvSpPr/>
          <p:nvPr/>
        </p:nvSpPr>
        <p:spPr bwMode="white">
          <a:xfrm>
            <a:off x="7997652" y="2489368"/>
            <a:ext cx="247537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9424528-9877-22E4-704F-ACDC1DD1426C}"/>
              </a:ext>
            </a:extLst>
          </p:cNvPr>
          <p:cNvSpPr/>
          <p:nvPr/>
        </p:nvSpPr>
        <p:spPr bwMode="white">
          <a:xfrm>
            <a:off x="8940198" y="2489368"/>
            <a:ext cx="247537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62926236-AC6C-1D30-9778-1BB9AF52FDCC}"/>
              </a:ext>
            </a:extLst>
          </p:cNvPr>
          <p:cNvSpPr/>
          <p:nvPr/>
        </p:nvSpPr>
        <p:spPr bwMode="white">
          <a:xfrm>
            <a:off x="9501917" y="2584575"/>
            <a:ext cx="266578" cy="47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CEA9F13-C622-6A09-E8FC-DB1F2E2E0372}"/>
              </a:ext>
            </a:extLst>
          </p:cNvPr>
          <p:cNvSpPr/>
          <p:nvPr/>
        </p:nvSpPr>
        <p:spPr bwMode="white">
          <a:xfrm>
            <a:off x="10092198" y="2489368"/>
            <a:ext cx="238016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5173440-9CD5-DFA0-23C6-29DA9B2C4A59}"/>
              </a:ext>
            </a:extLst>
          </p:cNvPr>
          <p:cNvSpPr/>
          <p:nvPr/>
        </p:nvSpPr>
        <p:spPr bwMode="white">
          <a:xfrm>
            <a:off x="11034743" y="2489368"/>
            <a:ext cx="238015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65D2D8E-24F8-55AE-4ED3-F8C188818A30}"/>
              </a:ext>
            </a:extLst>
          </p:cNvPr>
          <p:cNvSpPr/>
          <p:nvPr/>
        </p:nvSpPr>
        <p:spPr bwMode="white">
          <a:xfrm>
            <a:off x="1847305" y="5031401"/>
            <a:ext cx="238016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3258A1C6-D39A-E8D0-ADA4-A7CC312378F0}"/>
              </a:ext>
            </a:extLst>
          </p:cNvPr>
          <p:cNvSpPr/>
          <p:nvPr/>
        </p:nvSpPr>
        <p:spPr bwMode="white">
          <a:xfrm>
            <a:off x="2399504" y="5040921"/>
            <a:ext cx="285619" cy="228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6156CFC0-C108-D73B-A159-0E5B0125DD31}"/>
              </a:ext>
            </a:extLst>
          </p:cNvPr>
          <p:cNvSpPr/>
          <p:nvPr/>
        </p:nvSpPr>
        <p:spPr bwMode="white">
          <a:xfrm>
            <a:off x="3008826" y="5031401"/>
            <a:ext cx="228495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CE7BFB53-C3AD-F641-5696-45305D0193D8}"/>
              </a:ext>
            </a:extLst>
          </p:cNvPr>
          <p:cNvSpPr/>
          <p:nvPr/>
        </p:nvSpPr>
        <p:spPr bwMode="white">
          <a:xfrm>
            <a:off x="3941851" y="5031401"/>
            <a:ext cx="238016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152A1A60-D3E2-E5B0-12DC-D83D9191C1CC}"/>
              </a:ext>
            </a:extLst>
          </p:cNvPr>
          <p:cNvSpPr/>
          <p:nvPr/>
        </p:nvSpPr>
        <p:spPr bwMode="white">
          <a:xfrm>
            <a:off x="6788528" y="5031401"/>
            <a:ext cx="238016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55212E2C-549A-1AC8-A06D-C5371EB13F0A}"/>
              </a:ext>
            </a:extLst>
          </p:cNvPr>
          <p:cNvSpPr/>
          <p:nvPr/>
        </p:nvSpPr>
        <p:spPr bwMode="white">
          <a:xfrm>
            <a:off x="7340727" y="5136129"/>
            <a:ext cx="276099" cy="38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697571AB-34D9-9A80-AB2D-7416243F6AA1}"/>
              </a:ext>
            </a:extLst>
          </p:cNvPr>
          <p:cNvSpPr/>
          <p:nvPr/>
        </p:nvSpPr>
        <p:spPr bwMode="white">
          <a:xfrm>
            <a:off x="7940528" y="5031401"/>
            <a:ext cx="228495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B1772570-09F0-0E7A-287F-55BAE1759C7E}"/>
              </a:ext>
            </a:extLst>
          </p:cNvPr>
          <p:cNvSpPr/>
          <p:nvPr/>
        </p:nvSpPr>
        <p:spPr bwMode="white">
          <a:xfrm>
            <a:off x="8492727" y="5136129"/>
            <a:ext cx="266579" cy="38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62F8EDE1-27D7-8781-829B-F7E2FBC09B09}"/>
              </a:ext>
            </a:extLst>
          </p:cNvPr>
          <p:cNvSpPr/>
          <p:nvPr/>
        </p:nvSpPr>
        <p:spPr bwMode="white">
          <a:xfrm>
            <a:off x="9083008" y="5031401"/>
            <a:ext cx="247537" cy="26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594885E1-3382-179C-950A-3A477D61B780}"/>
              </a:ext>
            </a:extLst>
          </p:cNvPr>
          <p:cNvSpPr/>
          <p:nvPr/>
        </p:nvSpPr>
        <p:spPr bwMode="white">
          <a:xfrm>
            <a:off x="10016032" y="4978400"/>
            <a:ext cx="314182" cy="374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2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6AA8FB-057E-8071-0987-D3A3F9FA7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54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0F52730-66C0-06E8-BFF0-BCB322D4B23C}"/>
              </a:ext>
            </a:extLst>
          </p:cNvPr>
          <p:cNvSpPr/>
          <p:nvPr/>
        </p:nvSpPr>
        <p:spPr bwMode="white">
          <a:xfrm>
            <a:off x="7702512" y="1633015"/>
            <a:ext cx="2208793" cy="352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134B36-6102-2050-0F74-709328ABFB7D}"/>
              </a:ext>
            </a:extLst>
          </p:cNvPr>
          <p:cNvSpPr/>
          <p:nvPr/>
        </p:nvSpPr>
        <p:spPr bwMode="white">
          <a:xfrm>
            <a:off x="7692991" y="2318761"/>
            <a:ext cx="3522644" cy="352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DAE9EF-0543-A7F9-E033-AEDBF3ABF824}"/>
              </a:ext>
            </a:extLst>
          </p:cNvPr>
          <p:cNvSpPr/>
          <p:nvPr/>
        </p:nvSpPr>
        <p:spPr bwMode="white">
          <a:xfrm>
            <a:off x="7683471" y="3014031"/>
            <a:ext cx="2046942" cy="352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67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2024-08-02T12:20:07Z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