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123597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26B018C-B12A-DE0F-8E5C-47DFA6F1A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5" b="38882"/>
          <a:stretch/>
        </p:blipFill>
        <p:spPr>
          <a:xfrm>
            <a:off x="3182291" y="4075302"/>
            <a:ext cx="5827418" cy="549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34E890-383F-9B2B-9E71-280A5E402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130"/>
          <a:stretch/>
        </p:blipFill>
        <p:spPr>
          <a:xfrm>
            <a:off x="234449" y="251999"/>
            <a:ext cx="11520000" cy="40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57CBDDB-4AEA-4361-9943-CFF9EB661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00" b="48964"/>
          <a:stretch/>
        </p:blipFill>
        <p:spPr>
          <a:xfrm>
            <a:off x="238724" y="408562"/>
            <a:ext cx="11520000" cy="39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8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A84BD1-262B-0199-5573-3103BCF74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42" b="21926"/>
          <a:stretch/>
        </p:blipFill>
        <p:spPr>
          <a:xfrm>
            <a:off x="233256" y="208068"/>
            <a:ext cx="11520000" cy="4335056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453FE9-4B24-F36F-2EAA-7369A17E696E}"/>
              </a:ext>
            </a:extLst>
          </p:cNvPr>
          <p:cNvSpPr/>
          <p:nvPr/>
        </p:nvSpPr>
        <p:spPr bwMode="white">
          <a:xfrm>
            <a:off x="3056429" y="2377440"/>
            <a:ext cx="7445157" cy="793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53559E-D32D-520F-BBF4-91184C8E03DE}"/>
              </a:ext>
            </a:extLst>
          </p:cNvPr>
          <p:cNvSpPr/>
          <p:nvPr/>
        </p:nvSpPr>
        <p:spPr bwMode="white">
          <a:xfrm>
            <a:off x="3474721" y="3994484"/>
            <a:ext cx="467130" cy="404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CF5955-ACE9-3E16-9696-17E9650E55E2}"/>
              </a:ext>
            </a:extLst>
          </p:cNvPr>
          <p:cNvSpPr/>
          <p:nvPr/>
        </p:nvSpPr>
        <p:spPr bwMode="white">
          <a:xfrm>
            <a:off x="9110007" y="3898232"/>
            <a:ext cx="467130" cy="644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E8D1D4-22F7-7551-B2BB-B0F0F65A4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261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7C7B86-5D62-418E-32E4-D5F24FFF0337}"/>
              </a:ext>
            </a:extLst>
          </p:cNvPr>
          <p:cNvSpPr/>
          <p:nvPr/>
        </p:nvSpPr>
        <p:spPr bwMode="white">
          <a:xfrm>
            <a:off x="4693983" y="2330799"/>
            <a:ext cx="247537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153556-2A79-281E-01E8-B2A2928B94AA}"/>
              </a:ext>
            </a:extLst>
          </p:cNvPr>
          <p:cNvSpPr/>
          <p:nvPr/>
        </p:nvSpPr>
        <p:spPr bwMode="white">
          <a:xfrm>
            <a:off x="5636528" y="2330799"/>
            <a:ext cx="238016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F67B71-A594-DF8E-E61D-274A8947CE4C}"/>
              </a:ext>
            </a:extLst>
          </p:cNvPr>
          <p:cNvSpPr/>
          <p:nvPr/>
        </p:nvSpPr>
        <p:spPr bwMode="white">
          <a:xfrm>
            <a:off x="6569553" y="2330799"/>
            <a:ext cx="238016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73D0ED-8F73-5FBC-37BA-D1A5EC79FF6F}"/>
              </a:ext>
            </a:extLst>
          </p:cNvPr>
          <p:cNvSpPr/>
          <p:nvPr/>
        </p:nvSpPr>
        <p:spPr bwMode="white">
          <a:xfrm>
            <a:off x="7883404" y="2330799"/>
            <a:ext cx="228495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BFD55B-534F-1978-9E78-9ED18E11271C}"/>
              </a:ext>
            </a:extLst>
          </p:cNvPr>
          <p:cNvSpPr/>
          <p:nvPr/>
        </p:nvSpPr>
        <p:spPr bwMode="white">
          <a:xfrm>
            <a:off x="8825950" y="2330799"/>
            <a:ext cx="238015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20BE1F-79F8-1D78-7C51-04C59D117B7C}"/>
              </a:ext>
            </a:extLst>
          </p:cNvPr>
          <p:cNvSpPr/>
          <p:nvPr/>
        </p:nvSpPr>
        <p:spPr bwMode="white">
          <a:xfrm>
            <a:off x="9758975" y="2330799"/>
            <a:ext cx="257057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224E54-FC78-3B8C-F514-ADB56B542CFD}"/>
              </a:ext>
            </a:extLst>
          </p:cNvPr>
          <p:cNvSpPr/>
          <p:nvPr/>
        </p:nvSpPr>
        <p:spPr bwMode="white">
          <a:xfrm>
            <a:off x="4693983" y="3084126"/>
            <a:ext cx="238016" cy="276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0CD8C8E-6F02-3B7D-236E-E1F97E6A6772}"/>
              </a:ext>
            </a:extLst>
          </p:cNvPr>
          <p:cNvSpPr/>
          <p:nvPr/>
        </p:nvSpPr>
        <p:spPr bwMode="white">
          <a:xfrm>
            <a:off x="5636528" y="3084126"/>
            <a:ext cx="247537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97DADAA-A235-FCBF-03FB-3380C9FDF794}"/>
              </a:ext>
            </a:extLst>
          </p:cNvPr>
          <p:cNvSpPr/>
          <p:nvPr/>
        </p:nvSpPr>
        <p:spPr bwMode="white">
          <a:xfrm>
            <a:off x="6569553" y="3093662"/>
            <a:ext cx="238016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B12065-976D-8DD7-5BF9-6AAD919119A6}"/>
              </a:ext>
            </a:extLst>
          </p:cNvPr>
          <p:cNvSpPr/>
          <p:nvPr/>
        </p:nvSpPr>
        <p:spPr bwMode="white">
          <a:xfrm>
            <a:off x="7883404" y="3093662"/>
            <a:ext cx="22849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108167B-5507-9808-54A4-24A2FF439D2A}"/>
              </a:ext>
            </a:extLst>
          </p:cNvPr>
          <p:cNvSpPr/>
          <p:nvPr/>
        </p:nvSpPr>
        <p:spPr bwMode="white">
          <a:xfrm>
            <a:off x="8816429" y="3084126"/>
            <a:ext cx="257057" cy="267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3268C12-BE34-C49D-1289-27158E32413C}"/>
              </a:ext>
            </a:extLst>
          </p:cNvPr>
          <p:cNvSpPr/>
          <p:nvPr/>
        </p:nvSpPr>
        <p:spPr bwMode="white">
          <a:xfrm>
            <a:off x="9768495" y="3084126"/>
            <a:ext cx="238016" cy="276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1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2024-08-02T12:18:45Z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