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34979D12-5488-C611-EC50-5C84E739B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3" b="46518"/>
          <a:stretch/>
        </p:blipFill>
        <p:spPr>
          <a:xfrm>
            <a:off x="2383832" y="2081264"/>
            <a:ext cx="7424337" cy="1374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B71E00B8-08AC-7594-D2D2-F3E2A31961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78" b="45679"/>
          <a:stretch/>
        </p:blipFill>
        <p:spPr>
          <a:xfrm>
            <a:off x="4314900" y="3934998"/>
            <a:ext cx="3562200" cy="459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6E463E-A7A8-AC27-39D9-343AE2F18A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596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7D7116C-B6CD-BF99-3455-501E73A6AAE7}"/>
              </a:ext>
            </a:extLst>
          </p:cNvPr>
          <p:cNvSpPr/>
          <p:nvPr/>
        </p:nvSpPr>
        <p:spPr bwMode="white">
          <a:xfrm>
            <a:off x="2542314" y="2236491"/>
            <a:ext cx="390347" cy="26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069B66A-991F-1553-26F8-61CE39A3144D}"/>
              </a:ext>
            </a:extLst>
          </p:cNvPr>
          <p:cNvSpPr/>
          <p:nvPr/>
        </p:nvSpPr>
        <p:spPr bwMode="white">
          <a:xfrm>
            <a:off x="5255702" y="2236491"/>
            <a:ext cx="257057" cy="26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D93BE14-054E-511A-43EE-71B7D2783F83}"/>
              </a:ext>
            </a:extLst>
          </p:cNvPr>
          <p:cNvSpPr/>
          <p:nvPr/>
        </p:nvSpPr>
        <p:spPr bwMode="white">
          <a:xfrm>
            <a:off x="8007173" y="2236491"/>
            <a:ext cx="238016" cy="26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A1F84BB-8847-5597-C81E-CF5306169ECA}"/>
              </a:ext>
            </a:extLst>
          </p:cNvPr>
          <p:cNvSpPr/>
          <p:nvPr/>
        </p:nvSpPr>
        <p:spPr bwMode="white">
          <a:xfrm>
            <a:off x="10758644" y="2236491"/>
            <a:ext cx="228495" cy="26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5621D7D-7CC8-860B-6A5C-0F731E742705}"/>
              </a:ext>
            </a:extLst>
          </p:cNvPr>
          <p:cNvSpPr/>
          <p:nvPr/>
        </p:nvSpPr>
        <p:spPr bwMode="white">
          <a:xfrm>
            <a:off x="2513752" y="2847104"/>
            <a:ext cx="238016" cy="26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8FEB0AC-914B-AA86-DBA0-CB8E8FB990F9}"/>
              </a:ext>
            </a:extLst>
          </p:cNvPr>
          <p:cNvSpPr/>
          <p:nvPr/>
        </p:nvSpPr>
        <p:spPr bwMode="white">
          <a:xfrm>
            <a:off x="5255702" y="2847104"/>
            <a:ext cx="247537" cy="26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7D961EB-B975-EC9D-7BD1-DC0AA86C9B53}"/>
              </a:ext>
            </a:extLst>
          </p:cNvPr>
          <p:cNvSpPr/>
          <p:nvPr/>
        </p:nvSpPr>
        <p:spPr bwMode="white">
          <a:xfrm>
            <a:off x="8035735" y="2847104"/>
            <a:ext cx="390347" cy="26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FB0CF48-143A-F151-8D05-2A9D8AC637F1}"/>
              </a:ext>
            </a:extLst>
          </p:cNvPr>
          <p:cNvSpPr/>
          <p:nvPr/>
        </p:nvSpPr>
        <p:spPr bwMode="white">
          <a:xfrm>
            <a:off x="10758644" y="2847104"/>
            <a:ext cx="238016" cy="26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074657E-CDD2-825D-7718-D69B99AEFCAE}"/>
              </a:ext>
            </a:extLst>
          </p:cNvPr>
          <p:cNvSpPr/>
          <p:nvPr/>
        </p:nvSpPr>
        <p:spPr bwMode="white">
          <a:xfrm>
            <a:off x="2694644" y="3457717"/>
            <a:ext cx="238016" cy="26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763075E-FDC4-589B-5347-E27BF3AF1E9C}"/>
              </a:ext>
            </a:extLst>
          </p:cNvPr>
          <p:cNvSpPr/>
          <p:nvPr/>
        </p:nvSpPr>
        <p:spPr bwMode="white">
          <a:xfrm>
            <a:off x="5255702" y="3457717"/>
            <a:ext cx="257057" cy="26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5850480-9747-AD5E-B4EA-0322A20781E9}"/>
              </a:ext>
            </a:extLst>
          </p:cNvPr>
          <p:cNvSpPr/>
          <p:nvPr/>
        </p:nvSpPr>
        <p:spPr bwMode="white">
          <a:xfrm>
            <a:off x="8007173" y="3457717"/>
            <a:ext cx="238016" cy="26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6DA98B4-30FC-B811-7797-2B03F74A4C7C}"/>
              </a:ext>
            </a:extLst>
          </p:cNvPr>
          <p:cNvSpPr/>
          <p:nvPr/>
        </p:nvSpPr>
        <p:spPr bwMode="white">
          <a:xfrm>
            <a:off x="10939537" y="3457717"/>
            <a:ext cx="238016" cy="26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60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319A871-DD44-96B0-2F2D-6FBB1AC98F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467" y="375828"/>
            <a:ext cx="10981266" cy="3715495"/>
          </a:xfrm>
          <a:prstGeom prst="rect">
            <a:avLst/>
          </a:prstGeom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365D325-A1AD-DB85-8106-63B74B2410DD}"/>
              </a:ext>
            </a:extLst>
          </p:cNvPr>
          <p:cNvSpPr/>
          <p:nvPr/>
        </p:nvSpPr>
        <p:spPr bwMode="white">
          <a:xfrm>
            <a:off x="1647371" y="2341542"/>
            <a:ext cx="3065652" cy="696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68BC6E8-B121-AD89-27D9-AA463AFAC20F}"/>
              </a:ext>
            </a:extLst>
          </p:cNvPr>
          <p:cNvSpPr/>
          <p:nvPr/>
        </p:nvSpPr>
        <p:spPr bwMode="white">
          <a:xfrm>
            <a:off x="7435933" y="2293836"/>
            <a:ext cx="2989486" cy="753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3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A1F622-2FD9-3B99-A171-BF947BDD8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605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15AE793-E824-101A-44B4-B49491A2B25B}"/>
              </a:ext>
            </a:extLst>
          </p:cNvPr>
          <p:cNvSpPr/>
          <p:nvPr/>
        </p:nvSpPr>
        <p:spPr bwMode="white">
          <a:xfrm>
            <a:off x="1066611" y="3332615"/>
            <a:ext cx="238016" cy="267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BC39A72-5B18-612C-75E0-00552BC61EF9}"/>
              </a:ext>
            </a:extLst>
          </p:cNvPr>
          <p:cNvSpPr/>
          <p:nvPr/>
        </p:nvSpPr>
        <p:spPr bwMode="white">
          <a:xfrm>
            <a:off x="1618809" y="3342153"/>
            <a:ext cx="285619" cy="228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DA6C2D4-99F8-CF49-80DB-B9E4BC5AED95}"/>
              </a:ext>
            </a:extLst>
          </p:cNvPr>
          <p:cNvSpPr/>
          <p:nvPr/>
        </p:nvSpPr>
        <p:spPr bwMode="white">
          <a:xfrm>
            <a:off x="2209090" y="3332615"/>
            <a:ext cx="247537" cy="267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E7F5167-29B6-083A-6F0C-DA8C2E07A1EE}"/>
              </a:ext>
            </a:extLst>
          </p:cNvPr>
          <p:cNvSpPr/>
          <p:nvPr/>
        </p:nvSpPr>
        <p:spPr bwMode="white">
          <a:xfrm>
            <a:off x="2770809" y="3342153"/>
            <a:ext cx="285619" cy="228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79F7F47-1842-E116-29EC-3C102020FB62}"/>
              </a:ext>
            </a:extLst>
          </p:cNvPr>
          <p:cNvSpPr/>
          <p:nvPr/>
        </p:nvSpPr>
        <p:spPr bwMode="white">
          <a:xfrm>
            <a:off x="3370611" y="3332615"/>
            <a:ext cx="228495" cy="267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43C35B4-3CA2-445E-1007-4BC7F06898B3}"/>
              </a:ext>
            </a:extLst>
          </p:cNvPr>
          <p:cNvSpPr/>
          <p:nvPr/>
        </p:nvSpPr>
        <p:spPr bwMode="white">
          <a:xfrm>
            <a:off x="4303636" y="3332615"/>
            <a:ext cx="247537" cy="267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2EC62C1-D01F-2B36-2D61-B5E817BB1FD4}"/>
              </a:ext>
            </a:extLst>
          </p:cNvPr>
          <p:cNvSpPr/>
          <p:nvPr/>
        </p:nvSpPr>
        <p:spPr bwMode="white">
          <a:xfrm>
            <a:off x="6893256" y="3332615"/>
            <a:ext cx="238016" cy="267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0AE5FDC-55AD-4B92-410E-33233BFDC6E0}"/>
              </a:ext>
            </a:extLst>
          </p:cNvPr>
          <p:cNvSpPr/>
          <p:nvPr/>
        </p:nvSpPr>
        <p:spPr bwMode="white">
          <a:xfrm>
            <a:off x="7445454" y="3427990"/>
            <a:ext cx="276099" cy="47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0C594AA-86DC-E0A2-57AD-BCCBD1F4F2CF}"/>
              </a:ext>
            </a:extLst>
          </p:cNvPr>
          <p:cNvSpPr/>
          <p:nvPr/>
        </p:nvSpPr>
        <p:spPr bwMode="white">
          <a:xfrm>
            <a:off x="8064297" y="3332615"/>
            <a:ext cx="161851" cy="267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689101E-B991-6C0C-B183-8E80136CA239}"/>
              </a:ext>
            </a:extLst>
          </p:cNvPr>
          <p:cNvSpPr/>
          <p:nvPr/>
        </p:nvSpPr>
        <p:spPr bwMode="white">
          <a:xfrm>
            <a:off x="8587933" y="3342153"/>
            <a:ext cx="285619" cy="228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C2BA46B-180D-9D37-C7ED-24921C698AEB}"/>
              </a:ext>
            </a:extLst>
          </p:cNvPr>
          <p:cNvSpPr/>
          <p:nvPr/>
        </p:nvSpPr>
        <p:spPr bwMode="white">
          <a:xfrm>
            <a:off x="9187735" y="3332615"/>
            <a:ext cx="238016" cy="267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2F0AECD-F50B-076E-9F3A-961B38551D02}"/>
              </a:ext>
            </a:extLst>
          </p:cNvPr>
          <p:cNvSpPr/>
          <p:nvPr/>
        </p:nvSpPr>
        <p:spPr bwMode="white">
          <a:xfrm>
            <a:off x="10130280" y="3332615"/>
            <a:ext cx="228495" cy="267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53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E4E5BD-010E-68C9-2EC8-39AD4A10B0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765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BD45AA3-B4E7-23C8-9F77-EB2811628B41}"/>
              </a:ext>
            </a:extLst>
          </p:cNvPr>
          <p:cNvSpPr/>
          <p:nvPr/>
        </p:nvSpPr>
        <p:spPr bwMode="white">
          <a:xfrm>
            <a:off x="7074148" y="2895600"/>
            <a:ext cx="3873252" cy="1278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589DDF8-E4E1-5358-779A-8101B5F10144}"/>
              </a:ext>
            </a:extLst>
          </p:cNvPr>
          <p:cNvSpPr/>
          <p:nvPr/>
        </p:nvSpPr>
        <p:spPr bwMode="white">
          <a:xfrm>
            <a:off x="8426082" y="4359832"/>
            <a:ext cx="238016" cy="276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19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2024-08-02T12:14:53Z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