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021997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1DCB405-D4D8-2671-75FE-06D883799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2" b="34810"/>
          <a:stretch/>
        </p:blipFill>
        <p:spPr>
          <a:xfrm>
            <a:off x="3993166" y="3892664"/>
            <a:ext cx="4205667" cy="58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2FCB2FB-5230-FE25-1BAB-A2AF00A6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65" y="252000"/>
            <a:ext cx="11089068" cy="3618508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A1C73A-8620-D12E-CF23-FE7C70C3C21B}"/>
              </a:ext>
            </a:extLst>
          </p:cNvPr>
          <p:cNvSpPr/>
          <p:nvPr/>
        </p:nvSpPr>
        <p:spPr bwMode="white">
          <a:xfrm>
            <a:off x="3132595" y="2605882"/>
            <a:ext cx="238016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9BA940-1EF1-DF97-6882-4F16029B5E94}"/>
              </a:ext>
            </a:extLst>
          </p:cNvPr>
          <p:cNvSpPr/>
          <p:nvPr/>
        </p:nvSpPr>
        <p:spPr bwMode="white">
          <a:xfrm>
            <a:off x="6988462" y="2596352"/>
            <a:ext cx="24753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2A6C45-4BE6-7174-995F-8E422E2CEF04}"/>
              </a:ext>
            </a:extLst>
          </p:cNvPr>
          <p:cNvSpPr/>
          <p:nvPr/>
        </p:nvSpPr>
        <p:spPr bwMode="white">
          <a:xfrm>
            <a:off x="10949057" y="2596352"/>
            <a:ext cx="24753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3AA248-BDB0-5078-603A-0B31C9D3B787}"/>
              </a:ext>
            </a:extLst>
          </p:cNvPr>
          <p:cNvSpPr/>
          <p:nvPr/>
        </p:nvSpPr>
        <p:spPr bwMode="white">
          <a:xfrm>
            <a:off x="1295107" y="3444512"/>
            <a:ext cx="171371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7BF478-2CBC-A8BF-5CF2-25163285BD31}"/>
              </a:ext>
            </a:extLst>
          </p:cNvPr>
          <p:cNvSpPr/>
          <p:nvPr/>
        </p:nvSpPr>
        <p:spPr bwMode="white">
          <a:xfrm>
            <a:off x="5141454" y="3444512"/>
            <a:ext cx="238016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62F6FA-C183-A19D-0784-8EE74FC7E03C}"/>
              </a:ext>
            </a:extLst>
          </p:cNvPr>
          <p:cNvSpPr/>
          <p:nvPr/>
        </p:nvSpPr>
        <p:spPr bwMode="white">
          <a:xfrm>
            <a:off x="9063966" y="3444512"/>
            <a:ext cx="25705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797A56E-B854-A347-C57B-FDF6498D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3" y="382413"/>
            <a:ext cx="11032067" cy="28387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D7DD928-87DF-90D3-6B07-388D8588D95C}"/>
              </a:ext>
            </a:extLst>
          </p:cNvPr>
          <p:cNvSpPr/>
          <p:nvPr/>
        </p:nvSpPr>
        <p:spPr bwMode="white">
          <a:xfrm>
            <a:off x="4674942" y="1766820"/>
            <a:ext cx="180892" cy="266761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29CCD1-7FA4-7F28-B5A2-49E05FB2B5F6}"/>
              </a:ext>
            </a:extLst>
          </p:cNvPr>
          <p:cNvSpPr/>
          <p:nvPr/>
        </p:nvSpPr>
        <p:spPr bwMode="white">
          <a:xfrm>
            <a:off x="5969752" y="1766820"/>
            <a:ext cx="266578" cy="266761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034FB0C-14AF-E39E-CD5D-3FFB802E643A}"/>
              </a:ext>
            </a:extLst>
          </p:cNvPr>
          <p:cNvSpPr/>
          <p:nvPr/>
        </p:nvSpPr>
        <p:spPr bwMode="white">
          <a:xfrm>
            <a:off x="7312165" y="1766820"/>
            <a:ext cx="238016" cy="266761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2A63B1-C7C4-FDBC-B0F7-DDF08F6DA9F0}"/>
              </a:ext>
            </a:extLst>
          </p:cNvPr>
          <p:cNvSpPr/>
          <p:nvPr/>
        </p:nvSpPr>
        <p:spPr bwMode="white">
          <a:xfrm>
            <a:off x="8635537" y="1757293"/>
            <a:ext cx="247537" cy="285815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F0EC61-D522-D0BA-A585-577C3F916DE2}"/>
              </a:ext>
            </a:extLst>
          </p:cNvPr>
          <p:cNvSpPr/>
          <p:nvPr/>
        </p:nvSpPr>
        <p:spPr bwMode="white">
          <a:xfrm>
            <a:off x="4655900" y="2681429"/>
            <a:ext cx="247537" cy="276288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94B929-C7A0-8378-AA3B-7A673C57A941}"/>
              </a:ext>
            </a:extLst>
          </p:cNvPr>
          <p:cNvSpPr/>
          <p:nvPr/>
        </p:nvSpPr>
        <p:spPr bwMode="white">
          <a:xfrm>
            <a:off x="5979272" y="2681429"/>
            <a:ext cx="238016" cy="266761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11552E-E7C7-C600-2BC3-4C05AB15D724}"/>
              </a:ext>
            </a:extLst>
          </p:cNvPr>
          <p:cNvSpPr/>
          <p:nvPr/>
        </p:nvSpPr>
        <p:spPr bwMode="white">
          <a:xfrm>
            <a:off x="7302644" y="2681429"/>
            <a:ext cx="266578" cy="266761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A308EA-0986-EBD0-99FC-8AD67A61D950}"/>
              </a:ext>
            </a:extLst>
          </p:cNvPr>
          <p:cNvSpPr/>
          <p:nvPr/>
        </p:nvSpPr>
        <p:spPr bwMode="white">
          <a:xfrm>
            <a:off x="8645057" y="2681429"/>
            <a:ext cx="247537" cy="276288"/>
          </a:xfrm>
          <a:prstGeom prst="rect">
            <a:avLst/>
          </a:prstGeom>
          <a:solidFill>
            <a:srgbClr val="E3EEC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D4E93F38-250C-B5A7-F809-0E97895F0E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99" y="347765"/>
            <a:ext cx="10877401" cy="3488706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DAC75F-6E58-CC77-B225-39374FC54B8E}"/>
              </a:ext>
            </a:extLst>
          </p:cNvPr>
          <p:cNvSpPr/>
          <p:nvPr/>
        </p:nvSpPr>
        <p:spPr bwMode="white">
          <a:xfrm>
            <a:off x="1323669" y="3464974"/>
            <a:ext cx="276099" cy="4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F8AF09-0E1E-CA1C-D0C3-BFB2E3236C2B}"/>
              </a:ext>
            </a:extLst>
          </p:cNvPr>
          <p:cNvSpPr/>
          <p:nvPr/>
        </p:nvSpPr>
        <p:spPr bwMode="white">
          <a:xfrm>
            <a:off x="1923471" y="3369633"/>
            <a:ext cx="228495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B20F97-83E5-9D22-3265-2EAD29213E45}"/>
              </a:ext>
            </a:extLst>
          </p:cNvPr>
          <p:cNvSpPr/>
          <p:nvPr/>
        </p:nvSpPr>
        <p:spPr bwMode="white">
          <a:xfrm>
            <a:off x="2466148" y="3379167"/>
            <a:ext cx="285619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31910D-8090-6156-02E3-F6312D04EF8E}"/>
              </a:ext>
            </a:extLst>
          </p:cNvPr>
          <p:cNvSpPr/>
          <p:nvPr/>
        </p:nvSpPr>
        <p:spPr bwMode="white">
          <a:xfrm>
            <a:off x="3065950" y="3369633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59143D-C74F-3552-D6C4-68737B45D137}"/>
              </a:ext>
            </a:extLst>
          </p:cNvPr>
          <p:cNvSpPr/>
          <p:nvPr/>
        </p:nvSpPr>
        <p:spPr bwMode="white">
          <a:xfrm>
            <a:off x="3998975" y="3369633"/>
            <a:ext cx="238016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46A91D-136D-FD76-860F-D39E22ED1368}"/>
              </a:ext>
            </a:extLst>
          </p:cNvPr>
          <p:cNvSpPr/>
          <p:nvPr/>
        </p:nvSpPr>
        <p:spPr bwMode="white">
          <a:xfrm>
            <a:off x="4760628" y="3341031"/>
            <a:ext cx="399867" cy="333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325D6A-0416-0138-F459-11ADDC5A5494}"/>
              </a:ext>
            </a:extLst>
          </p:cNvPr>
          <p:cNvSpPr/>
          <p:nvPr/>
        </p:nvSpPr>
        <p:spPr bwMode="white">
          <a:xfrm>
            <a:off x="6436264" y="3369633"/>
            <a:ext cx="228495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B99349-676A-EDD3-B1D8-C98CBBADCBC3}"/>
              </a:ext>
            </a:extLst>
          </p:cNvPr>
          <p:cNvSpPr/>
          <p:nvPr/>
        </p:nvSpPr>
        <p:spPr bwMode="white">
          <a:xfrm>
            <a:off x="6978942" y="3379167"/>
            <a:ext cx="285619" cy="21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C789989-53ED-96C9-DDC1-D11921DD84BE}"/>
              </a:ext>
            </a:extLst>
          </p:cNvPr>
          <p:cNvSpPr/>
          <p:nvPr/>
        </p:nvSpPr>
        <p:spPr bwMode="white">
          <a:xfrm>
            <a:off x="7578743" y="3369633"/>
            <a:ext cx="247537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CD4477B-01BA-9462-892F-84A5A186A7C7}"/>
              </a:ext>
            </a:extLst>
          </p:cNvPr>
          <p:cNvSpPr/>
          <p:nvPr/>
        </p:nvSpPr>
        <p:spPr bwMode="white">
          <a:xfrm>
            <a:off x="8130942" y="3464974"/>
            <a:ext cx="276098" cy="4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AE77774-E5BD-A3CC-8D13-F10D27DF2445}"/>
              </a:ext>
            </a:extLst>
          </p:cNvPr>
          <p:cNvSpPr/>
          <p:nvPr/>
        </p:nvSpPr>
        <p:spPr bwMode="white">
          <a:xfrm>
            <a:off x="8730743" y="3369633"/>
            <a:ext cx="238016" cy="266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0A8028B-14C7-4950-A963-2061DC09ADFA}"/>
              </a:ext>
            </a:extLst>
          </p:cNvPr>
          <p:cNvSpPr/>
          <p:nvPr/>
        </p:nvSpPr>
        <p:spPr bwMode="white">
          <a:xfrm>
            <a:off x="9692330" y="3369633"/>
            <a:ext cx="161851" cy="257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549AD99-AD27-2E4B-DFCF-A5BF5477D374}"/>
              </a:ext>
            </a:extLst>
          </p:cNvPr>
          <p:cNvSpPr/>
          <p:nvPr/>
        </p:nvSpPr>
        <p:spPr bwMode="white">
          <a:xfrm>
            <a:off x="10425421" y="3350565"/>
            <a:ext cx="399867" cy="333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6468703-1D91-3E67-B956-A17A785FA3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33" y="289657"/>
            <a:ext cx="11437601" cy="4913295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92815C-36A7-9163-90C3-20A2550842F2}"/>
              </a:ext>
            </a:extLst>
          </p:cNvPr>
          <p:cNvSpPr/>
          <p:nvPr/>
        </p:nvSpPr>
        <p:spPr bwMode="white">
          <a:xfrm>
            <a:off x="2598851" y="3473376"/>
            <a:ext cx="438150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9E63FF-6151-BF30-1CD5-BD6C435A7822}"/>
              </a:ext>
            </a:extLst>
          </p:cNvPr>
          <p:cNvSpPr/>
          <p:nvPr/>
        </p:nvSpPr>
        <p:spPr bwMode="white">
          <a:xfrm>
            <a:off x="6344155" y="3473376"/>
            <a:ext cx="421299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51A9B6-E32E-E030-50A4-C796604AB082}"/>
              </a:ext>
            </a:extLst>
          </p:cNvPr>
          <p:cNvSpPr/>
          <p:nvPr/>
        </p:nvSpPr>
        <p:spPr bwMode="white">
          <a:xfrm>
            <a:off x="10047692" y="3473376"/>
            <a:ext cx="421299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31F0EE-A042-F142-2EEF-2E5E0EEB3F8E}"/>
              </a:ext>
            </a:extLst>
          </p:cNvPr>
          <p:cNvSpPr/>
          <p:nvPr/>
        </p:nvSpPr>
        <p:spPr bwMode="white">
          <a:xfrm>
            <a:off x="2025460" y="4063998"/>
            <a:ext cx="404445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A6FD8D-D88C-47B7-D19D-BCCFE98C0C5B}"/>
              </a:ext>
            </a:extLst>
          </p:cNvPr>
          <p:cNvSpPr/>
          <p:nvPr/>
        </p:nvSpPr>
        <p:spPr bwMode="white">
          <a:xfrm>
            <a:off x="2656888" y="4073524"/>
            <a:ext cx="303334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78546F-24CD-FEB7-FDDD-D35421AEDC29}"/>
              </a:ext>
            </a:extLst>
          </p:cNvPr>
          <p:cNvSpPr/>
          <p:nvPr/>
        </p:nvSpPr>
        <p:spPr bwMode="white">
          <a:xfrm>
            <a:off x="3192816" y="4073524"/>
            <a:ext cx="421299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42CC69-6496-A510-C37F-1AFBF7FF2CC5}"/>
              </a:ext>
            </a:extLst>
          </p:cNvPr>
          <p:cNvSpPr/>
          <p:nvPr/>
        </p:nvSpPr>
        <p:spPr bwMode="white">
          <a:xfrm>
            <a:off x="5808227" y="4077086"/>
            <a:ext cx="303334" cy="44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E6E39E-8DF3-F2ED-4774-A4BB148DDE76}"/>
              </a:ext>
            </a:extLst>
          </p:cNvPr>
          <p:cNvSpPr/>
          <p:nvPr/>
        </p:nvSpPr>
        <p:spPr bwMode="white">
          <a:xfrm>
            <a:off x="6330950" y="4073524"/>
            <a:ext cx="438150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23552C2-1279-2B61-C8BE-77348CBCFDB4}"/>
              </a:ext>
            </a:extLst>
          </p:cNvPr>
          <p:cNvSpPr/>
          <p:nvPr/>
        </p:nvSpPr>
        <p:spPr bwMode="white">
          <a:xfrm>
            <a:off x="6934436" y="4073524"/>
            <a:ext cx="421295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4D285D-54B8-5C6B-506D-ED8C3B54875F}"/>
              </a:ext>
            </a:extLst>
          </p:cNvPr>
          <p:cNvSpPr/>
          <p:nvPr/>
        </p:nvSpPr>
        <p:spPr bwMode="white">
          <a:xfrm>
            <a:off x="9521285" y="4077086"/>
            <a:ext cx="303334" cy="44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185DB15-E971-761D-4167-143A232654E0}"/>
              </a:ext>
            </a:extLst>
          </p:cNvPr>
          <p:cNvSpPr/>
          <p:nvPr/>
        </p:nvSpPr>
        <p:spPr bwMode="white">
          <a:xfrm>
            <a:off x="10057213" y="4073524"/>
            <a:ext cx="421299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E82CAFE-1E47-3608-D318-C7B6BB211F2B}"/>
              </a:ext>
            </a:extLst>
          </p:cNvPr>
          <p:cNvSpPr/>
          <p:nvPr/>
        </p:nvSpPr>
        <p:spPr bwMode="white">
          <a:xfrm>
            <a:off x="10621085" y="4077086"/>
            <a:ext cx="455000" cy="44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7F4FB91-417B-3870-2534-B1FB3B27C471}"/>
              </a:ext>
            </a:extLst>
          </p:cNvPr>
          <p:cNvSpPr/>
          <p:nvPr/>
        </p:nvSpPr>
        <p:spPr bwMode="white">
          <a:xfrm>
            <a:off x="2581961" y="4677235"/>
            <a:ext cx="471854" cy="44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E28AB95-5AA2-B7EE-0C59-761187E4E286}"/>
              </a:ext>
            </a:extLst>
          </p:cNvPr>
          <p:cNvSpPr/>
          <p:nvPr/>
        </p:nvSpPr>
        <p:spPr bwMode="white">
          <a:xfrm>
            <a:off x="6327267" y="4677235"/>
            <a:ext cx="455000" cy="446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7BA53A2-25B5-5CD2-F467-088AB41668DC}"/>
              </a:ext>
            </a:extLst>
          </p:cNvPr>
          <p:cNvSpPr/>
          <p:nvPr/>
        </p:nvSpPr>
        <p:spPr bwMode="white">
          <a:xfrm>
            <a:off x="10044008" y="4673673"/>
            <a:ext cx="438150" cy="461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9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