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081264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90F48AF-3374-237D-BF18-42F6BE1ED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8" b="35496"/>
          <a:stretch/>
        </p:blipFill>
        <p:spPr>
          <a:xfrm>
            <a:off x="3976233" y="3799532"/>
            <a:ext cx="4239533" cy="611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32F321-DD64-93D1-1B9F-51091D66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6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653DA4-F133-04C5-3692-B7A680EC9751}"/>
              </a:ext>
            </a:extLst>
          </p:cNvPr>
          <p:cNvSpPr/>
          <p:nvPr/>
        </p:nvSpPr>
        <p:spPr bwMode="white">
          <a:xfrm>
            <a:off x="3113553" y="2722518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BB0BC5-4A05-06CD-50FC-0FC622FA7EC7}"/>
              </a:ext>
            </a:extLst>
          </p:cNvPr>
          <p:cNvSpPr/>
          <p:nvPr/>
        </p:nvSpPr>
        <p:spPr bwMode="white">
          <a:xfrm>
            <a:off x="7007504" y="2722518"/>
            <a:ext cx="247537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FE928E-2B10-829C-EF21-541323A15345}"/>
              </a:ext>
            </a:extLst>
          </p:cNvPr>
          <p:cNvSpPr/>
          <p:nvPr/>
        </p:nvSpPr>
        <p:spPr bwMode="white">
          <a:xfrm>
            <a:off x="10996661" y="2722518"/>
            <a:ext cx="247537" cy="27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F89644-F702-475D-5B71-0BAD54555224}"/>
              </a:ext>
            </a:extLst>
          </p:cNvPr>
          <p:cNvSpPr/>
          <p:nvPr/>
        </p:nvSpPr>
        <p:spPr bwMode="white">
          <a:xfrm>
            <a:off x="1237983" y="3561922"/>
            <a:ext cx="257057" cy="27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51A310-8F72-51A0-6545-5EC166D8BAA3}"/>
              </a:ext>
            </a:extLst>
          </p:cNvPr>
          <p:cNvSpPr/>
          <p:nvPr/>
        </p:nvSpPr>
        <p:spPr bwMode="white">
          <a:xfrm>
            <a:off x="5150975" y="3561922"/>
            <a:ext cx="238016" cy="286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FB3524-3468-D620-782C-A3F286FF52F7}"/>
              </a:ext>
            </a:extLst>
          </p:cNvPr>
          <p:cNvSpPr/>
          <p:nvPr/>
        </p:nvSpPr>
        <p:spPr bwMode="white">
          <a:xfrm>
            <a:off x="9102049" y="3561922"/>
            <a:ext cx="238016" cy="27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F9FD1E7-58A5-754F-B097-4D4CA6A86B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99" y="386608"/>
            <a:ext cx="11080601" cy="346788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3AD5691-6EEC-4F61-2733-CB93E0019E47}"/>
              </a:ext>
            </a:extLst>
          </p:cNvPr>
          <p:cNvSpPr/>
          <p:nvPr/>
        </p:nvSpPr>
        <p:spPr bwMode="white">
          <a:xfrm>
            <a:off x="4674942" y="1766486"/>
            <a:ext cx="418909" cy="28575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B73EB-2BE5-5AF8-9C33-338F8695522D}"/>
              </a:ext>
            </a:extLst>
          </p:cNvPr>
          <p:cNvSpPr/>
          <p:nvPr/>
        </p:nvSpPr>
        <p:spPr bwMode="white">
          <a:xfrm>
            <a:off x="7331206" y="1766486"/>
            <a:ext cx="428429" cy="28575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922C22-B9E3-CCC6-96A4-D141279DE063}"/>
              </a:ext>
            </a:extLst>
          </p:cNvPr>
          <p:cNvSpPr/>
          <p:nvPr/>
        </p:nvSpPr>
        <p:spPr bwMode="white">
          <a:xfrm>
            <a:off x="9996991" y="1766486"/>
            <a:ext cx="180892" cy="276227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36E5D4-31F4-C919-C9DE-DCD38EF17A65}"/>
              </a:ext>
            </a:extLst>
          </p:cNvPr>
          <p:cNvSpPr/>
          <p:nvPr/>
        </p:nvSpPr>
        <p:spPr bwMode="white">
          <a:xfrm>
            <a:off x="5322347" y="2518968"/>
            <a:ext cx="247537" cy="28575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5FEAE6-EA37-3158-524F-837067BA0781}"/>
              </a:ext>
            </a:extLst>
          </p:cNvPr>
          <p:cNvSpPr/>
          <p:nvPr/>
        </p:nvSpPr>
        <p:spPr bwMode="white">
          <a:xfrm>
            <a:off x="8035735" y="2518968"/>
            <a:ext cx="247537" cy="276227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91DDC0-1FEF-E15F-A29F-8C74A7813CCC}"/>
              </a:ext>
            </a:extLst>
          </p:cNvPr>
          <p:cNvSpPr/>
          <p:nvPr/>
        </p:nvSpPr>
        <p:spPr bwMode="white">
          <a:xfrm>
            <a:off x="10872892" y="2518968"/>
            <a:ext cx="238016" cy="276227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C8D1E0-CCAA-09A7-97D1-D366C89DECCB}"/>
              </a:ext>
            </a:extLst>
          </p:cNvPr>
          <p:cNvSpPr/>
          <p:nvPr/>
        </p:nvSpPr>
        <p:spPr bwMode="white">
          <a:xfrm>
            <a:off x="4646380" y="3271449"/>
            <a:ext cx="238016" cy="276227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A5C6CA-2CAB-2519-7A0E-E83F501C8770}"/>
              </a:ext>
            </a:extLst>
          </p:cNvPr>
          <p:cNvSpPr/>
          <p:nvPr/>
        </p:nvSpPr>
        <p:spPr bwMode="white">
          <a:xfrm>
            <a:off x="7331206" y="3271449"/>
            <a:ext cx="428429" cy="28575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56944FE-98DB-CA7A-484D-D0FE7C2646F8}"/>
              </a:ext>
            </a:extLst>
          </p:cNvPr>
          <p:cNvSpPr/>
          <p:nvPr/>
        </p:nvSpPr>
        <p:spPr bwMode="white">
          <a:xfrm>
            <a:off x="9977950" y="3261924"/>
            <a:ext cx="238016" cy="285752"/>
          </a:xfrm>
          <a:prstGeom prst="rect">
            <a:avLst/>
          </a:prstGeom>
          <a:solidFill>
            <a:srgbClr val="E1F4F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8132B7-6480-CB5B-340D-69C521226F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0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8F6FFB4-18AF-0827-EF27-8AE85D49E7EC}"/>
              </a:ext>
            </a:extLst>
          </p:cNvPr>
          <p:cNvSpPr/>
          <p:nvPr/>
        </p:nvSpPr>
        <p:spPr bwMode="white">
          <a:xfrm>
            <a:off x="1542644" y="3509416"/>
            <a:ext cx="238016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217F4AC-9060-D814-DBF9-4B939A1EA9F1}"/>
              </a:ext>
            </a:extLst>
          </p:cNvPr>
          <p:cNvSpPr/>
          <p:nvPr/>
        </p:nvSpPr>
        <p:spPr bwMode="white">
          <a:xfrm>
            <a:off x="2094842" y="3518941"/>
            <a:ext cx="285619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8264CE4-B9CE-2C97-E08C-45DFA791C025}"/>
              </a:ext>
            </a:extLst>
          </p:cNvPr>
          <p:cNvSpPr/>
          <p:nvPr/>
        </p:nvSpPr>
        <p:spPr bwMode="white">
          <a:xfrm>
            <a:off x="2704165" y="3509416"/>
            <a:ext cx="228495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42DB593-D55F-C903-6875-0E8F2418B880}"/>
              </a:ext>
            </a:extLst>
          </p:cNvPr>
          <p:cNvSpPr/>
          <p:nvPr/>
        </p:nvSpPr>
        <p:spPr bwMode="white">
          <a:xfrm>
            <a:off x="3256363" y="3518941"/>
            <a:ext cx="285619" cy="22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E458096-7C0D-AD5A-C4DE-D20C26258E16}"/>
              </a:ext>
            </a:extLst>
          </p:cNvPr>
          <p:cNvSpPr/>
          <p:nvPr/>
        </p:nvSpPr>
        <p:spPr bwMode="white">
          <a:xfrm>
            <a:off x="3856165" y="3509416"/>
            <a:ext cx="238016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E7054A3-B4FC-50F7-E65C-16FD5EF3BDF2}"/>
              </a:ext>
            </a:extLst>
          </p:cNvPr>
          <p:cNvSpPr/>
          <p:nvPr/>
        </p:nvSpPr>
        <p:spPr bwMode="white">
          <a:xfrm>
            <a:off x="4798710" y="3509416"/>
            <a:ext cx="247537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76393AC-B9CA-C584-7530-7586812599D7}"/>
              </a:ext>
            </a:extLst>
          </p:cNvPr>
          <p:cNvSpPr/>
          <p:nvPr/>
        </p:nvSpPr>
        <p:spPr bwMode="white">
          <a:xfrm>
            <a:off x="7493057" y="3509416"/>
            <a:ext cx="399867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AB7927A-5DCD-DA83-9122-3B9C1713E1EE}"/>
              </a:ext>
            </a:extLst>
          </p:cNvPr>
          <p:cNvSpPr/>
          <p:nvPr/>
        </p:nvSpPr>
        <p:spPr bwMode="white">
          <a:xfrm>
            <a:off x="8130942" y="3614187"/>
            <a:ext cx="266578" cy="3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D0969F1-9AE8-8608-66CE-87D6A0FB4B05}"/>
              </a:ext>
            </a:extLst>
          </p:cNvPr>
          <p:cNvSpPr/>
          <p:nvPr/>
        </p:nvSpPr>
        <p:spPr bwMode="white">
          <a:xfrm>
            <a:off x="8721223" y="3509416"/>
            <a:ext cx="238015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0879EED-7583-F37B-4BB2-9311EA2EE297}"/>
              </a:ext>
            </a:extLst>
          </p:cNvPr>
          <p:cNvSpPr/>
          <p:nvPr/>
        </p:nvSpPr>
        <p:spPr bwMode="white">
          <a:xfrm>
            <a:off x="9282942" y="3614187"/>
            <a:ext cx="276099" cy="3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31D4D96A-974E-6BFD-9413-8637291D97EE}"/>
              </a:ext>
            </a:extLst>
          </p:cNvPr>
          <p:cNvSpPr/>
          <p:nvPr/>
        </p:nvSpPr>
        <p:spPr bwMode="white">
          <a:xfrm>
            <a:off x="9873223" y="3509416"/>
            <a:ext cx="247537" cy="276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B399DA8A-AE1A-07B5-A496-3375E149B63D}"/>
              </a:ext>
            </a:extLst>
          </p:cNvPr>
          <p:cNvSpPr/>
          <p:nvPr/>
        </p:nvSpPr>
        <p:spPr bwMode="white">
          <a:xfrm>
            <a:off x="10825289" y="3518941"/>
            <a:ext cx="238016" cy="266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32A35-F626-685A-5AC1-EDF4A569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26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059606-4A14-D61F-AD72-B98F2DC63DC0}"/>
              </a:ext>
            </a:extLst>
          </p:cNvPr>
          <p:cNvSpPr/>
          <p:nvPr/>
        </p:nvSpPr>
        <p:spPr bwMode="white">
          <a:xfrm>
            <a:off x="1875867" y="3701826"/>
            <a:ext cx="285619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352563-1552-1BB0-3D1D-092950594A1D}"/>
              </a:ext>
            </a:extLst>
          </p:cNvPr>
          <p:cNvSpPr/>
          <p:nvPr/>
        </p:nvSpPr>
        <p:spPr bwMode="white">
          <a:xfrm>
            <a:off x="2466148" y="3682767"/>
            <a:ext cx="257057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E02A3E-7954-931F-F851-2B9689FD1F2E}"/>
              </a:ext>
            </a:extLst>
          </p:cNvPr>
          <p:cNvSpPr/>
          <p:nvPr/>
        </p:nvSpPr>
        <p:spPr bwMode="white">
          <a:xfrm>
            <a:off x="3027867" y="3701826"/>
            <a:ext cx="285619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DCEF05-8FE7-9051-AC42-94A96BC4A005}"/>
              </a:ext>
            </a:extLst>
          </p:cNvPr>
          <p:cNvSpPr/>
          <p:nvPr/>
        </p:nvSpPr>
        <p:spPr bwMode="white">
          <a:xfrm>
            <a:off x="3656231" y="3692296"/>
            <a:ext cx="161851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313AB7-CF30-6274-60D4-1FD93FD40615}"/>
              </a:ext>
            </a:extLst>
          </p:cNvPr>
          <p:cNvSpPr/>
          <p:nvPr/>
        </p:nvSpPr>
        <p:spPr bwMode="white">
          <a:xfrm>
            <a:off x="4513090" y="3682767"/>
            <a:ext cx="399867" cy="276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