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34979D12-5488-C611-EC50-5C84E739B1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3" b="46518"/>
          <a:stretch/>
        </p:blipFill>
        <p:spPr>
          <a:xfrm>
            <a:off x="2383832" y="2030464"/>
            <a:ext cx="7424337" cy="1374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DBB2294D-64F5-53C4-274B-BC4DCCDB4E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96" b="34365"/>
          <a:stretch/>
        </p:blipFill>
        <p:spPr>
          <a:xfrm>
            <a:off x="4264100" y="3841864"/>
            <a:ext cx="3663800" cy="6031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58A4C9-072F-73B0-EC9F-50D95965EB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5521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F6DEF11-6794-B065-43EB-0DB12FA5A236}"/>
              </a:ext>
            </a:extLst>
          </p:cNvPr>
          <p:cNvSpPr/>
          <p:nvPr/>
        </p:nvSpPr>
        <p:spPr bwMode="white">
          <a:xfrm>
            <a:off x="1809223" y="3589943"/>
            <a:ext cx="257057" cy="267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8006BC5-6CA4-B7F3-5E95-DC5DAC39D8D6}"/>
              </a:ext>
            </a:extLst>
          </p:cNvPr>
          <p:cNvSpPr/>
          <p:nvPr/>
        </p:nvSpPr>
        <p:spPr bwMode="white">
          <a:xfrm>
            <a:off x="4884396" y="3589943"/>
            <a:ext cx="228495" cy="267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58EC4FC-0094-02FC-EAAC-559AC7678935}"/>
              </a:ext>
            </a:extLst>
          </p:cNvPr>
          <p:cNvSpPr/>
          <p:nvPr/>
        </p:nvSpPr>
        <p:spPr bwMode="white">
          <a:xfrm>
            <a:off x="5826942" y="3589943"/>
            <a:ext cx="238016" cy="267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3F13050-55B8-CCF7-E33D-6A6B103C27D9}"/>
              </a:ext>
            </a:extLst>
          </p:cNvPr>
          <p:cNvSpPr/>
          <p:nvPr/>
        </p:nvSpPr>
        <p:spPr bwMode="white">
          <a:xfrm>
            <a:off x="8502247" y="3589943"/>
            <a:ext cx="238016" cy="267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3E7981D-7EC6-EF8F-17BC-B7E1E81AC7A1}"/>
              </a:ext>
            </a:extLst>
          </p:cNvPr>
          <p:cNvSpPr/>
          <p:nvPr/>
        </p:nvSpPr>
        <p:spPr bwMode="white">
          <a:xfrm>
            <a:off x="9444793" y="3599480"/>
            <a:ext cx="238016" cy="257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E2CD5B0-2C37-D34F-B7EA-58D673196706}"/>
              </a:ext>
            </a:extLst>
          </p:cNvPr>
          <p:cNvSpPr/>
          <p:nvPr/>
        </p:nvSpPr>
        <p:spPr bwMode="white">
          <a:xfrm>
            <a:off x="10330214" y="3589943"/>
            <a:ext cx="399867" cy="267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270F6C5-5749-6C94-A832-7D24D3316F8F}"/>
              </a:ext>
            </a:extLst>
          </p:cNvPr>
          <p:cNvSpPr/>
          <p:nvPr/>
        </p:nvSpPr>
        <p:spPr bwMode="white">
          <a:xfrm>
            <a:off x="1199900" y="4391050"/>
            <a:ext cx="399867" cy="276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1A0B5E0-42EF-27AA-21C5-2C999BECC622}"/>
              </a:ext>
            </a:extLst>
          </p:cNvPr>
          <p:cNvSpPr/>
          <p:nvPr/>
        </p:nvSpPr>
        <p:spPr bwMode="white">
          <a:xfrm>
            <a:off x="2218611" y="4391050"/>
            <a:ext cx="238016" cy="276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4275A0B-40AA-224D-03EB-BACC6D137F5B}"/>
              </a:ext>
            </a:extLst>
          </p:cNvPr>
          <p:cNvSpPr/>
          <p:nvPr/>
        </p:nvSpPr>
        <p:spPr bwMode="white">
          <a:xfrm>
            <a:off x="3161157" y="4391050"/>
            <a:ext cx="247537" cy="267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3E94A1C4-9F55-71F5-2FC2-879BC457EE57}"/>
              </a:ext>
            </a:extLst>
          </p:cNvPr>
          <p:cNvSpPr/>
          <p:nvPr/>
        </p:nvSpPr>
        <p:spPr bwMode="white">
          <a:xfrm>
            <a:off x="4808231" y="4391050"/>
            <a:ext cx="409388" cy="276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82B49C96-D4CD-8734-B2FD-95F5853ECDF3}"/>
              </a:ext>
            </a:extLst>
          </p:cNvPr>
          <p:cNvSpPr/>
          <p:nvPr/>
        </p:nvSpPr>
        <p:spPr bwMode="white">
          <a:xfrm>
            <a:off x="5826942" y="4391050"/>
            <a:ext cx="238016" cy="267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F6FB7F79-684C-D2D7-E7D8-D7820D55AAD8}"/>
              </a:ext>
            </a:extLst>
          </p:cNvPr>
          <p:cNvSpPr/>
          <p:nvPr/>
        </p:nvSpPr>
        <p:spPr bwMode="white">
          <a:xfrm>
            <a:off x="6769487" y="4391050"/>
            <a:ext cx="247537" cy="276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6D562671-CA87-93E6-CC82-45C753C61AE6}"/>
              </a:ext>
            </a:extLst>
          </p:cNvPr>
          <p:cNvSpPr/>
          <p:nvPr/>
        </p:nvSpPr>
        <p:spPr bwMode="white">
          <a:xfrm>
            <a:off x="8435603" y="4391050"/>
            <a:ext cx="399867" cy="276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7B948BB4-5610-A440-F73B-3D600C529A11}"/>
              </a:ext>
            </a:extLst>
          </p:cNvPr>
          <p:cNvSpPr/>
          <p:nvPr/>
        </p:nvSpPr>
        <p:spPr bwMode="white">
          <a:xfrm>
            <a:off x="9444793" y="4391050"/>
            <a:ext cx="247537" cy="276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B14B9F72-97BF-12E0-4FDC-216DFEFBE79E}"/>
              </a:ext>
            </a:extLst>
          </p:cNvPr>
          <p:cNvSpPr/>
          <p:nvPr/>
        </p:nvSpPr>
        <p:spPr bwMode="white">
          <a:xfrm>
            <a:off x="10396859" y="4400587"/>
            <a:ext cx="228496" cy="257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4708B534-C0F6-E64E-D412-20BE0149E838}"/>
              </a:ext>
            </a:extLst>
          </p:cNvPr>
          <p:cNvSpPr/>
          <p:nvPr/>
        </p:nvSpPr>
        <p:spPr bwMode="white">
          <a:xfrm>
            <a:off x="1199900" y="5192157"/>
            <a:ext cx="399867" cy="267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2314DD32-06AC-E692-2828-2CB6DCA1A4C7}"/>
              </a:ext>
            </a:extLst>
          </p:cNvPr>
          <p:cNvSpPr/>
          <p:nvPr/>
        </p:nvSpPr>
        <p:spPr bwMode="white">
          <a:xfrm>
            <a:off x="2209090" y="5192157"/>
            <a:ext cx="257057" cy="267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8E3C096C-30C0-84ED-124F-DB648EE53673}"/>
              </a:ext>
            </a:extLst>
          </p:cNvPr>
          <p:cNvSpPr/>
          <p:nvPr/>
        </p:nvSpPr>
        <p:spPr bwMode="white">
          <a:xfrm>
            <a:off x="3161157" y="5192157"/>
            <a:ext cx="247537" cy="267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1712EB42-7EEB-F76D-0F19-71373E3181B0}"/>
              </a:ext>
            </a:extLst>
          </p:cNvPr>
          <p:cNvSpPr/>
          <p:nvPr/>
        </p:nvSpPr>
        <p:spPr bwMode="white">
          <a:xfrm>
            <a:off x="4808231" y="5192157"/>
            <a:ext cx="409388" cy="267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7A63BC66-40A2-3748-2CC8-71492490465E}"/>
              </a:ext>
            </a:extLst>
          </p:cNvPr>
          <p:cNvSpPr/>
          <p:nvPr/>
        </p:nvSpPr>
        <p:spPr bwMode="white">
          <a:xfrm>
            <a:off x="5826942" y="5192157"/>
            <a:ext cx="238016" cy="267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9FB08FA6-F62F-3312-1239-DE771C0505B9}"/>
              </a:ext>
            </a:extLst>
          </p:cNvPr>
          <p:cNvSpPr/>
          <p:nvPr/>
        </p:nvSpPr>
        <p:spPr bwMode="white">
          <a:xfrm>
            <a:off x="6779008" y="5192157"/>
            <a:ext cx="228495" cy="267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0DDA83EF-5144-B923-165F-3052304688FE}"/>
              </a:ext>
            </a:extLst>
          </p:cNvPr>
          <p:cNvSpPr/>
          <p:nvPr/>
        </p:nvSpPr>
        <p:spPr bwMode="white">
          <a:xfrm>
            <a:off x="8435603" y="5192157"/>
            <a:ext cx="399867" cy="267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4068883C-08B0-7F9B-495D-07EFC51F7293}"/>
              </a:ext>
            </a:extLst>
          </p:cNvPr>
          <p:cNvSpPr/>
          <p:nvPr/>
        </p:nvSpPr>
        <p:spPr bwMode="white">
          <a:xfrm>
            <a:off x="9444793" y="5192157"/>
            <a:ext cx="238016" cy="267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2213CE3B-F346-C848-CF3D-F75F7ED05B98}"/>
              </a:ext>
            </a:extLst>
          </p:cNvPr>
          <p:cNvSpPr/>
          <p:nvPr/>
        </p:nvSpPr>
        <p:spPr bwMode="white">
          <a:xfrm>
            <a:off x="10396859" y="5192157"/>
            <a:ext cx="238016" cy="267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56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84261781-F7C1-DA16-1130-35E45202BB8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5533" y="302801"/>
            <a:ext cx="11135404" cy="332940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42C34CC-52A2-B794-1046-187517308216}"/>
              </a:ext>
            </a:extLst>
          </p:cNvPr>
          <p:cNvSpPr/>
          <p:nvPr/>
        </p:nvSpPr>
        <p:spPr bwMode="white">
          <a:xfrm>
            <a:off x="3637190" y="1567700"/>
            <a:ext cx="418909" cy="286022"/>
          </a:xfrm>
          <a:prstGeom prst="rect">
            <a:avLst/>
          </a:prstGeom>
          <a:solidFill>
            <a:srgbClr val="E1F4F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3C90E94-88BF-5487-B35E-380A4838CB08}"/>
              </a:ext>
            </a:extLst>
          </p:cNvPr>
          <p:cNvSpPr/>
          <p:nvPr/>
        </p:nvSpPr>
        <p:spPr bwMode="white">
          <a:xfrm>
            <a:off x="5798380" y="1567700"/>
            <a:ext cx="418909" cy="276487"/>
          </a:xfrm>
          <a:prstGeom prst="rect">
            <a:avLst/>
          </a:prstGeom>
          <a:solidFill>
            <a:srgbClr val="E1F4F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2D61601-84EA-D449-78F2-78DF0D78788F}"/>
              </a:ext>
            </a:extLst>
          </p:cNvPr>
          <p:cNvSpPr/>
          <p:nvPr/>
        </p:nvSpPr>
        <p:spPr bwMode="white">
          <a:xfrm>
            <a:off x="8016694" y="1558166"/>
            <a:ext cx="247536" cy="286022"/>
          </a:xfrm>
          <a:prstGeom prst="rect">
            <a:avLst/>
          </a:prstGeom>
          <a:solidFill>
            <a:srgbClr val="E1F4F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6FCAAA3-DDF2-571B-89A1-74116E463340}"/>
              </a:ext>
            </a:extLst>
          </p:cNvPr>
          <p:cNvSpPr/>
          <p:nvPr/>
        </p:nvSpPr>
        <p:spPr bwMode="white">
          <a:xfrm>
            <a:off x="10177884" y="1558166"/>
            <a:ext cx="247537" cy="286022"/>
          </a:xfrm>
          <a:prstGeom prst="rect">
            <a:avLst/>
          </a:prstGeom>
          <a:solidFill>
            <a:srgbClr val="E1F4F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6529A59-A72D-91F4-ECE7-CAE7D342862F}"/>
              </a:ext>
            </a:extLst>
          </p:cNvPr>
          <p:cNvSpPr/>
          <p:nvPr/>
        </p:nvSpPr>
        <p:spPr bwMode="white">
          <a:xfrm>
            <a:off x="4303636" y="2292289"/>
            <a:ext cx="418909" cy="286022"/>
          </a:xfrm>
          <a:prstGeom prst="rect">
            <a:avLst/>
          </a:prstGeom>
          <a:solidFill>
            <a:srgbClr val="E1F4F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A51C623-5DB8-B387-2315-CCA09DDC4508}"/>
              </a:ext>
            </a:extLst>
          </p:cNvPr>
          <p:cNvSpPr/>
          <p:nvPr/>
        </p:nvSpPr>
        <p:spPr bwMode="white">
          <a:xfrm>
            <a:off x="6436264" y="2292289"/>
            <a:ext cx="247537" cy="286022"/>
          </a:xfrm>
          <a:prstGeom prst="rect">
            <a:avLst/>
          </a:prstGeom>
          <a:solidFill>
            <a:srgbClr val="E1F4F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8DF5D06-65E7-9900-CB82-61704A0D9B3B}"/>
              </a:ext>
            </a:extLst>
          </p:cNvPr>
          <p:cNvSpPr/>
          <p:nvPr/>
        </p:nvSpPr>
        <p:spPr bwMode="white">
          <a:xfrm>
            <a:off x="8702181" y="2292289"/>
            <a:ext cx="428429" cy="286022"/>
          </a:xfrm>
          <a:prstGeom prst="rect">
            <a:avLst/>
          </a:prstGeom>
          <a:solidFill>
            <a:srgbClr val="E1F4F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A6BD8E8-A1C0-1B6A-7989-CD7FC16B8A7D}"/>
              </a:ext>
            </a:extLst>
          </p:cNvPr>
          <p:cNvSpPr/>
          <p:nvPr/>
        </p:nvSpPr>
        <p:spPr bwMode="white">
          <a:xfrm>
            <a:off x="10834809" y="2282755"/>
            <a:ext cx="247537" cy="286022"/>
          </a:xfrm>
          <a:prstGeom prst="rect">
            <a:avLst/>
          </a:prstGeom>
          <a:solidFill>
            <a:srgbClr val="E1F4F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EFF92C2-32AF-9164-8E74-ACE97BCC809E}"/>
              </a:ext>
            </a:extLst>
          </p:cNvPr>
          <p:cNvSpPr/>
          <p:nvPr/>
        </p:nvSpPr>
        <p:spPr bwMode="white">
          <a:xfrm>
            <a:off x="3789520" y="3016878"/>
            <a:ext cx="247537" cy="286022"/>
          </a:xfrm>
          <a:prstGeom prst="rect">
            <a:avLst/>
          </a:prstGeom>
          <a:solidFill>
            <a:srgbClr val="E1F4F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0F89BF5-DD5B-8AE3-36EA-57684F187327}"/>
              </a:ext>
            </a:extLst>
          </p:cNvPr>
          <p:cNvSpPr/>
          <p:nvPr/>
        </p:nvSpPr>
        <p:spPr bwMode="white">
          <a:xfrm>
            <a:off x="5798380" y="3016878"/>
            <a:ext cx="418909" cy="286022"/>
          </a:xfrm>
          <a:prstGeom prst="rect">
            <a:avLst/>
          </a:prstGeom>
          <a:solidFill>
            <a:srgbClr val="E1F4F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1E18A15-8E55-56A2-97A3-39532F316756}"/>
              </a:ext>
            </a:extLst>
          </p:cNvPr>
          <p:cNvSpPr/>
          <p:nvPr/>
        </p:nvSpPr>
        <p:spPr bwMode="white">
          <a:xfrm>
            <a:off x="8016694" y="3016878"/>
            <a:ext cx="247536" cy="286022"/>
          </a:xfrm>
          <a:prstGeom prst="rect">
            <a:avLst/>
          </a:prstGeom>
          <a:solidFill>
            <a:srgbClr val="E1F4F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73D7FE6-3064-B993-85CF-189222457EA5}"/>
              </a:ext>
            </a:extLst>
          </p:cNvPr>
          <p:cNvSpPr/>
          <p:nvPr/>
        </p:nvSpPr>
        <p:spPr bwMode="white">
          <a:xfrm>
            <a:off x="10025553" y="3007344"/>
            <a:ext cx="418909" cy="286022"/>
          </a:xfrm>
          <a:prstGeom prst="rect">
            <a:avLst/>
          </a:prstGeom>
          <a:solidFill>
            <a:srgbClr val="E1F4F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73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7A784AE1-08B3-F03F-CE1F-A26934548B1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7066" y="294334"/>
            <a:ext cx="11082867" cy="3459198"/>
          </a:xfrm>
          <a:prstGeom prst="rect">
            <a:avLst/>
          </a:prstGeom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EC81D8A-97F9-F140-233C-880A1AF0971A}"/>
              </a:ext>
            </a:extLst>
          </p:cNvPr>
          <p:cNvSpPr/>
          <p:nvPr/>
        </p:nvSpPr>
        <p:spPr bwMode="white">
          <a:xfrm>
            <a:off x="7359768" y="1195609"/>
            <a:ext cx="238016" cy="2668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2834B20-A808-F2F1-52DE-4F45CBBE8244}"/>
              </a:ext>
            </a:extLst>
          </p:cNvPr>
          <p:cNvSpPr/>
          <p:nvPr/>
        </p:nvSpPr>
        <p:spPr bwMode="white">
          <a:xfrm>
            <a:off x="7921487" y="1205141"/>
            <a:ext cx="285619" cy="228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CF10975-55FE-EDCE-C25C-97145FA0E3BB}"/>
              </a:ext>
            </a:extLst>
          </p:cNvPr>
          <p:cNvSpPr/>
          <p:nvPr/>
        </p:nvSpPr>
        <p:spPr bwMode="white">
          <a:xfrm>
            <a:off x="8521289" y="1195609"/>
            <a:ext cx="238016" cy="2668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C16290E-212C-75D5-4CAD-E28DD61EDCB5}"/>
              </a:ext>
            </a:extLst>
          </p:cNvPr>
          <p:cNvSpPr/>
          <p:nvPr/>
        </p:nvSpPr>
        <p:spPr bwMode="white">
          <a:xfrm>
            <a:off x="9397190" y="1195609"/>
            <a:ext cx="399867" cy="2668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4C4A015-A451-2908-D108-C81FACFCAB6E}"/>
              </a:ext>
            </a:extLst>
          </p:cNvPr>
          <p:cNvSpPr/>
          <p:nvPr/>
        </p:nvSpPr>
        <p:spPr bwMode="white">
          <a:xfrm>
            <a:off x="7215581" y="3221568"/>
            <a:ext cx="476386" cy="359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3A57B87-1A38-62F4-EF33-6178DA4CA1E8}"/>
              </a:ext>
            </a:extLst>
          </p:cNvPr>
          <p:cNvSpPr/>
          <p:nvPr/>
        </p:nvSpPr>
        <p:spPr bwMode="white">
          <a:xfrm>
            <a:off x="7874951" y="3321050"/>
            <a:ext cx="398126" cy="1566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573CEE3-B6B9-060A-40AD-3A39FECA7861}"/>
              </a:ext>
            </a:extLst>
          </p:cNvPr>
          <p:cNvSpPr/>
          <p:nvPr/>
        </p:nvSpPr>
        <p:spPr bwMode="white">
          <a:xfrm>
            <a:off x="8475133" y="3221568"/>
            <a:ext cx="349250" cy="359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DA2BC45-AA31-ED0F-744F-EEFD2DDDE3AA}"/>
              </a:ext>
            </a:extLst>
          </p:cNvPr>
          <p:cNvSpPr/>
          <p:nvPr/>
        </p:nvSpPr>
        <p:spPr bwMode="white">
          <a:xfrm>
            <a:off x="9415832" y="3221568"/>
            <a:ext cx="363220" cy="359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560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4CB4410-30C0-982E-CD84-8B1171867EA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2788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A30E256-0AB2-1035-8CE6-CC040DDA68F9}"/>
              </a:ext>
            </a:extLst>
          </p:cNvPr>
          <p:cNvSpPr/>
          <p:nvPr/>
        </p:nvSpPr>
        <p:spPr bwMode="white">
          <a:xfrm>
            <a:off x="2199570" y="3121034"/>
            <a:ext cx="238016" cy="257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1F87124-F7B3-E32D-63A3-B5C87A0C02D5}"/>
              </a:ext>
            </a:extLst>
          </p:cNvPr>
          <p:cNvSpPr/>
          <p:nvPr/>
        </p:nvSpPr>
        <p:spPr bwMode="white">
          <a:xfrm>
            <a:off x="5874545" y="3121034"/>
            <a:ext cx="161851" cy="257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E12D1E2-79C6-4636-5EFD-2D7EEDAFD6C4}"/>
              </a:ext>
            </a:extLst>
          </p:cNvPr>
          <p:cNvSpPr/>
          <p:nvPr/>
        </p:nvSpPr>
        <p:spPr bwMode="white">
          <a:xfrm>
            <a:off x="9701851" y="3121034"/>
            <a:ext cx="238016" cy="2668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705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锵锵 成</cp:lastModifiedBy>
  <cp:revision>7</cp:revision>
  <dcterms:created xsi:type="dcterms:W3CDTF">2023-07-03T01:47:42Z</dcterms:created>
  <dcterms:modified xsi:type="dcterms:W3CDTF">2024-08-06T00:32:14Z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