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4979D12-5488-C611-EC50-5C84E739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2030464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1A92DAD-BA1A-F592-08B4-9E991746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4" b="24208"/>
          <a:stretch/>
        </p:blipFill>
        <p:spPr>
          <a:xfrm>
            <a:off x="3692600" y="3757198"/>
            <a:ext cx="4806800" cy="738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C8B9B3-5C92-9AE0-ECAC-DCD7D9651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802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72CF37-DD9E-B7F8-6780-EE0502366E1B}"/>
              </a:ext>
            </a:extLst>
          </p:cNvPr>
          <p:cNvSpPr/>
          <p:nvPr/>
        </p:nvSpPr>
        <p:spPr bwMode="white">
          <a:xfrm>
            <a:off x="3456297" y="2376725"/>
            <a:ext cx="247537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3B6A4B-5BF9-0B76-6FD2-CEDD55BE90F9}"/>
              </a:ext>
            </a:extLst>
          </p:cNvPr>
          <p:cNvSpPr/>
          <p:nvPr/>
        </p:nvSpPr>
        <p:spPr bwMode="white">
          <a:xfrm>
            <a:off x="8473685" y="2376725"/>
            <a:ext cx="238016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199DBD-E158-7B65-8163-E54B60E64EF8}"/>
              </a:ext>
            </a:extLst>
          </p:cNvPr>
          <p:cNvSpPr/>
          <p:nvPr/>
        </p:nvSpPr>
        <p:spPr bwMode="white">
          <a:xfrm>
            <a:off x="9406710" y="2376725"/>
            <a:ext cx="238016" cy="257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DBD66B-EE06-C226-4914-8E45E32B5B12}"/>
              </a:ext>
            </a:extLst>
          </p:cNvPr>
          <p:cNvSpPr/>
          <p:nvPr/>
        </p:nvSpPr>
        <p:spPr bwMode="white">
          <a:xfrm>
            <a:off x="7569223" y="2500588"/>
            <a:ext cx="247537" cy="285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CC29D2E-05E0-E3C2-1F69-9F56B984E120}"/>
              </a:ext>
            </a:extLst>
          </p:cNvPr>
          <p:cNvSpPr/>
          <p:nvPr/>
        </p:nvSpPr>
        <p:spPr bwMode="white">
          <a:xfrm>
            <a:off x="4189388" y="3158015"/>
            <a:ext cx="247537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1297279-7441-57DF-716C-49E048B3DEE1}"/>
              </a:ext>
            </a:extLst>
          </p:cNvPr>
          <p:cNvSpPr/>
          <p:nvPr/>
        </p:nvSpPr>
        <p:spPr bwMode="white">
          <a:xfrm>
            <a:off x="8407041" y="3158015"/>
            <a:ext cx="399867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6270684-3508-C433-E656-A03DEEE539E6}"/>
              </a:ext>
            </a:extLst>
          </p:cNvPr>
          <p:cNvSpPr/>
          <p:nvPr/>
        </p:nvSpPr>
        <p:spPr bwMode="white">
          <a:xfrm>
            <a:off x="9416231" y="3158015"/>
            <a:ext cx="238015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5639931-E867-16EA-E68A-8484A614C870}"/>
              </a:ext>
            </a:extLst>
          </p:cNvPr>
          <p:cNvSpPr/>
          <p:nvPr/>
        </p:nvSpPr>
        <p:spPr bwMode="white">
          <a:xfrm>
            <a:off x="10349256" y="3158015"/>
            <a:ext cx="238016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14CF4D4-283C-F70D-5EC1-B2314BFAA535}"/>
              </a:ext>
            </a:extLst>
          </p:cNvPr>
          <p:cNvSpPr/>
          <p:nvPr/>
        </p:nvSpPr>
        <p:spPr bwMode="white">
          <a:xfrm>
            <a:off x="2009157" y="3815442"/>
            <a:ext cx="247537" cy="276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CEFD3E2-178F-F291-5FE2-AE73BF77C735}"/>
              </a:ext>
            </a:extLst>
          </p:cNvPr>
          <p:cNvSpPr/>
          <p:nvPr/>
        </p:nvSpPr>
        <p:spPr bwMode="white">
          <a:xfrm>
            <a:off x="7569223" y="3815442"/>
            <a:ext cx="238016" cy="276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CA6D58B-5827-0B40-69F9-2B3613BB8371}"/>
              </a:ext>
            </a:extLst>
          </p:cNvPr>
          <p:cNvSpPr/>
          <p:nvPr/>
        </p:nvSpPr>
        <p:spPr bwMode="white">
          <a:xfrm>
            <a:off x="3637190" y="3939305"/>
            <a:ext cx="247537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15AB7A9-3F75-7599-1619-60EDE8BCDFDD}"/>
              </a:ext>
            </a:extLst>
          </p:cNvPr>
          <p:cNvSpPr/>
          <p:nvPr/>
        </p:nvSpPr>
        <p:spPr bwMode="white">
          <a:xfrm>
            <a:off x="8407041" y="3939305"/>
            <a:ext cx="399867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8418BC2-FA58-C6EB-7492-DF22BDD5E50D}"/>
              </a:ext>
            </a:extLst>
          </p:cNvPr>
          <p:cNvSpPr/>
          <p:nvPr/>
        </p:nvSpPr>
        <p:spPr bwMode="white">
          <a:xfrm>
            <a:off x="9406710" y="3939305"/>
            <a:ext cx="238016" cy="257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F3006DB-2F43-20C1-7066-C0FB69FA97F3}"/>
              </a:ext>
            </a:extLst>
          </p:cNvPr>
          <p:cNvSpPr/>
          <p:nvPr/>
        </p:nvSpPr>
        <p:spPr bwMode="white">
          <a:xfrm>
            <a:off x="10358776" y="3939305"/>
            <a:ext cx="238016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DEA8494-829D-1588-B44A-CCD282186DD8}"/>
              </a:ext>
            </a:extLst>
          </p:cNvPr>
          <p:cNvSpPr/>
          <p:nvPr/>
        </p:nvSpPr>
        <p:spPr bwMode="white">
          <a:xfrm>
            <a:off x="7740595" y="4596732"/>
            <a:ext cx="2208793" cy="352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9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DF70A4-3CE3-D4CF-E16C-0FB3EF002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155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D1D72C9-ADBF-704B-F646-4D04F0119CB4}"/>
              </a:ext>
            </a:extLst>
          </p:cNvPr>
          <p:cNvSpPr/>
          <p:nvPr/>
        </p:nvSpPr>
        <p:spPr bwMode="white">
          <a:xfrm>
            <a:off x="4008495" y="1481889"/>
            <a:ext cx="409388" cy="276487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F21492-AE94-96BD-B8DE-4B1E54BD6F5E}"/>
              </a:ext>
            </a:extLst>
          </p:cNvPr>
          <p:cNvSpPr/>
          <p:nvPr/>
        </p:nvSpPr>
        <p:spPr bwMode="white">
          <a:xfrm>
            <a:off x="9825619" y="1491424"/>
            <a:ext cx="257057" cy="266953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C149881-2D6F-CA07-4BD1-3CA01BA3925C}"/>
              </a:ext>
            </a:extLst>
          </p:cNvPr>
          <p:cNvSpPr/>
          <p:nvPr/>
        </p:nvSpPr>
        <p:spPr bwMode="white">
          <a:xfrm>
            <a:off x="4008495" y="2101602"/>
            <a:ext cx="409388" cy="286021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0EB63AD-1C9A-3C53-500B-9F6E76BDE3A7}"/>
              </a:ext>
            </a:extLst>
          </p:cNvPr>
          <p:cNvSpPr/>
          <p:nvPr/>
        </p:nvSpPr>
        <p:spPr bwMode="white">
          <a:xfrm>
            <a:off x="9825619" y="2111136"/>
            <a:ext cx="247537" cy="276487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B77D8E1-E862-F25F-9324-1F885F4FD3C2}"/>
              </a:ext>
            </a:extLst>
          </p:cNvPr>
          <p:cNvSpPr/>
          <p:nvPr/>
        </p:nvSpPr>
        <p:spPr bwMode="white">
          <a:xfrm>
            <a:off x="4008495" y="2730849"/>
            <a:ext cx="409388" cy="276487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C9C881-3722-BF8A-7D49-63B0916E74AC}"/>
              </a:ext>
            </a:extLst>
          </p:cNvPr>
          <p:cNvSpPr/>
          <p:nvPr/>
        </p:nvSpPr>
        <p:spPr bwMode="white">
          <a:xfrm>
            <a:off x="9825619" y="2730849"/>
            <a:ext cx="247537" cy="286021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6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3334D3-8E10-AF56-FA46-52512CDA1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321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0F9B90-F9EE-669F-C877-75FFD5B08431}"/>
              </a:ext>
            </a:extLst>
          </p:cNvPr>
          <p:cNvSpPr/>
          <p:nvPr/>
        </p:nvSpPr>
        <p:spPr bwMode="white">
          <a:xfrm>
            <a:off x="2066280" y="3962558"/>
            <a:ext cx="228495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78DD93-E40E-A071-C104-E8A86E4AE4D1}"/>
              </a:ext>
            </a:extLst>
          </p:cNvPr>
          <p:cNvSpPr/>
          <p:nvPr/>
        </p:nvSpPr>
        <p:spPr bwMode="white">
          <a:xfrm>
            <a:off x="2618479" y="3972096"/>
            <a:ext cx="285619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5E361B-4DCB-4B47-677D-5BBF8C2A700B}"/>
              </a:ext>
            </a:extLst>
          </p:cNvPr>
          <p:cNvSpPr/>
          <p:nvPr/>
        </p:nvSpPr>
        <p:spPr bwMode="white">
          <a:xfrm>
            <a:off x="3218280" y="3962558"/>
            <a:ext cx="23801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8392DE-4021-F7F9-E5D4-A15803B65CAC}"/>
              </a:ext>
            </a:extLst>
          </p:cNvPr>
          <p:cNvSpPr/>
          <p:nvPr/>
        </p:nvSpPr>
        <p:spPr bwMode="white">
          <a:xfrm>
            <a:off x="4094181" y="3962558"/>
            <a:ext cx="390347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18D63A-43D5-FAA7-BE02-F6F3155E17A7}"/>
              </a:ext>
            </a:extLst>
          </p:cNvPr>
          <p:cNvSpPr/>
          <p:nvPr/>
        </p:nvSpPr>
        <p:spPr bwMode="white">
          <a:xfrm>
            <a:off x="7588264" y="3962558"/>
            <a:ext cx="399867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A70FF99-5476-A917-9887-E21DACB8B9D2}"/>
              </a:ext>
            </a:extLst>
          </p:cNvPr>
          <p:cNvSpPr/>
          <p:nvPr/>
        </p:nvSpPr>
        <p:spPr bwMode="white">
          <a:xfrm>
            <a:off x="8216628" y="4057945"/>
            <a:ext cx="266578" cy="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B6EE99D-37CB-3C9F-549A-57CE221B16EF}"/>
              </a:ext>
            </a:extLst>
          </p:cNvPr>
          <p:cNvSpPr/>
          <p:nvPr/>
        </p:nvSpPr>
        <p:spPr bwMode="white">
          <a:xfrm>
            <a:off x="8797388" y="3962558"/>
            <a:ext cx="257057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797149B-5F86-3EE2-3959-890E906663EF}"/>
              </a:ext>
            </a:extLst>
          </p:cNvPr>
          <p:cNvSpPr/>
          <p:nvPr/>
        </p:nvSpPr>
        <p:spPr bwMode="white">
          <a:xfrm>
            <a:off x="9749454" y="3962558"/>
            <a:ext cx="238015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3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8EFB70-E013-2915-FED4-8CAB15795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504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FA103D-E23B-A48B-933B-D09A0F741BEB}"/>
              </a:ext>
            </a:extLst>
          </p:cNvPr>
          <p:cNvSpPr/>
          <p:nvPr/>
        </p:nvSpPr>
        <p:spPr bwMode="white">
          <a:xfrm>
            <a:off x="1837785" y="3289523"/>
            <a:ext cx="247537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1DEBF8-FB1D-EE36-0E03-D7302F9467A9}"/>
              </a:ext>
            </a:extLst>
          </p:cNvPr>
          <p:cNvSpPr/>
          <p:nvPr/>
        </p:nvSpPr>
        <p:spPr bwMode="white">
          <a:xfrm>
            <a:off x="2789851" y="3289523"/>
            <a:ext cx="238016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1C8CC6-E47B-F09B-A753-6761151515F7}"/>
              </a:ext>
            </a:extLst>
          </p:cNvPr>
          <p:cNvSpPr/>
          <p:nvPr/>
        </p:nvSpPr>
        <p:spPr bwMode="white">
          <a:xfrm>
            <a:off x="5379471" y="3289523"/>
            <a:ext cx="228495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6233D5-75FF-8280-B0AF-4E85B31D5DB6}"/>
              </a:ext>
            </a:extLst>
          </p:cNvPr>
          <p:cNvSpPr/>
          <p:nvPr/>
        </p:nvSpPr>
        <p:spPr bwMode="white">
          <a:xfrm>
            <a:off x="6312495" y="3289523"/>
            <a:ext cx="238016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9AA05C-80EB-E328-4BA8-8D150CB430C2}"/>
              </a:ext>
            </a:extLst>
          </p:cNvPr>
          <p:cNvSpPr/>
          <p:nvPr/>
        </p:nvSpPr>
        <p:spPr bwMode="white">
          <a:xfrm>
            <a:off x="8902115" y="3289523"/>
            <a:ext cx="247537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7376A8F-9E5C-861E-4E14-4151CB617A4C}"/>
              </a:ext>
            </a:extLst>
          </p:cNvPr>
          <p:cNvSpPr/>
          <p:nvPr/>
        </p:nvSpPr>
        <p:spPr bwMode="white">
          <a:xfrm>
            <a:off x="9844661" y="3289523"/>
            <a:ext cx="247537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9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