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4979D12-5488-C611-EC50-5C84E739B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3" b="46518"/>
          <a:stretch/>
        </p:blipFill>
        <p:spPr>
          <a:xfrm>
            <a:off x="2383832" y="2208264"/>
            <a:ext cx="7424337" cy="137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A29AB65-5D4F-99B6-A4A9-E76F7604D2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0" b="35798"/>
          <a:stretch/>
        </p:blipFill>
        <p:spPr>
          <a:xfrm>
            <a:off x="4014333" y="4002732"/>
            <a:ext cx="4163333" cy="577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5B1879-88F2-3292-2958-F75E2C621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242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58B534-DB7F-4EAA-2804-E3A36C890E7E}"/>
              </a:ext>
            </a:extLst>
          </p:cNvPr>
          <p:cNvSpPr/>
          <p:nvPr/>
        </p:nvSpPr>
        <p:spPr bwMode="white">
          <a:xfrm>
            <a:off x="2542314" y="3483732"/>
            <a:ext cx="904462" cy="877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F32808-D92A-1372-F86F-B0F33ECDFE85}"/>
              </a:ext>
            </a:extLst>
          </p:cNvPr>
          <p:cNvSpPr/>
          <p:nvPr/>
        </p:nvSpPr>
        <p:spPr bwMode="white">
          <a:xfrm>
            <a:off x="8987801" y="3483732"/>
            <a:ext cx="904462" cy="877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7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9B1A456-135D-10CC-2586-928BBB337E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000" y="314009"/>
            <a:ext cx="11029800" cy="3100245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CFFD70F-FF32-C46B-689A-93629AF15D88}"/>
              </a:ext>
            </a:extLst>
          </p:cNvPr>
          <p:cNvSpPr/>
          <p:nvPr/>
        </p:nvSpPr>
        <p:spPr bwMode="white">
          <a:xfrm>
            <a:off x="4360760" y="1818013"/>
            <a:ext cx="6531173" cy="611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53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360D3C-4832-16BB-91DF-1CB5BC996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23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481BA2-686F-38C1-3855-61666CA0D11E}"/>
              </a:ext>
            </a:extLst>
          </p:cNvPr>
          <p:cNvSpPr/>
          <p:nvPr/>
        </p:nvSpPr>
        <p:spPr bwMode="white">
          <a:xfrm>
            <a:off x="3970413" y="1632980"/>
            <a:ext cx="257057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19C41E-78BB-DF91-7434-1F1884F13391}"/>
              </a:ext>
            </a:extLst>
          </p:cNvPr>
          <p:cNvSpPr/>
          <p:nvPr/>
        </p:nvSpPr>
        <p:spPr bwMode="white">
          <a:xfrm>
            <a:off x="4836793" y="1632980"/>
            <a:ext cx="257057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24779F9-F4AE-692C-BE3F-A77CFE98D31D}"/>
              </a:ext>
            </a:extLst>
          </p:cNvPr>
          <p:cNvSpPr/>
          <p:nvPr/>
        </p:nvSpPr>
        <p:spPr bwMode="white">
          <a:xfrm>
            <a:off x="7416892" y="1632980"/>
            <a:ext cx="238016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AB4173-E4F8-1305-5517-0DAE204890E9}"/>
              </a:ext>
            </a:extLst>
          </p:cNvPr>
          <p:cNvSpPr/>
          <p:nvPr/>
        </p:nvSpPr>
        <p:spPr bwMode="white">
          <a:xfrm>
            <a:off x="9939867" y="1632980"/>
            <a:ext cx="418909" cy="276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E8CC3D0-1722-52D3-05F9-5A5108EC00A9}"/>
              </a:ext>
            </a:extLst>
          </p:cNvPr>
          <p:cNvSpPr/>
          <p:nvPr/>
        </p:nvSpPr>
        <p:spPr bwMode="white">
          <a:xfrm>
            <a:off x="4256033" y="2347281"/>
            <a:ext cx="228495" cy="257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824EC7-9784-DD9D-B999-48759C3CD621}"/>
              </a:ext>
            </a:extLst>
          </p:cNvPr>
          <p:cNvSpPr/>
          <p:nvPr/>
        </p:nvSpPr>
        <p:spPr bwMode="white">
          <a:xfrm>
            <a:off x="7731074" y="2337757"/>
            <a:ext cx="247537" cy="26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66865BE-A30B-1DCD-5785-524808C43E98}"/>
              </a:ext>
            </a:extLst>
          </p:cNvPr>
          <p:cNvSpPr/>
          <p:nvPr/>
        </p:nvSpPr>
        <p:spPr bwMode="white">
          <a:xfrm>
            <a:off x="4827272" y="2918721"/>
            <a:ext cx="399867" cy="26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2ED41D5-280E-B52C-C231-11EC30D9A12A}"/>
              </a:ext>
            </a:extLst>
          </p:cNvPr>
          <p:cNvSpPr/>
          <p:nvPr/>
        </p:nvSpPr>
        <p:spPr bwMode="white">
          <a:xfrm>
            <a:off x="8007173" y="2918721"/>
            <a:ext cx="238016" cy="26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D097640-A6CA-1540-FB0C-D6ACFB971064}"/>
              </a:ext>
            </a:extLst>
          </p:cNvPr>
          <p:cNvSpPr/>
          <p:nvPr/>
        </p:nvSpPr>
        <p:spPr bwMode="white">
          <a:xfrm>
            <a:off x="3456297" y="3499686"/>
            <a:ext cx="399867" cy="26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3E543BF-0338-7BAE-B7F0-D605D4772B8D}"/>
              </a:ext>
            </a:extLst>
          </p:cNvPr>
          <p:cNvSpPr/>
          <p:nvPr/>
        </p:nvSpPr>
        <p:spPr bwMode="white">
          <a:xfrm>
            <a:off x="7369289" y="3499686"/>
            <a:ext cx="238016" cy="26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C9B8640-56D5-33A9-08F7-F1530F8CC4B1}"/>
              </a:ext>
            </a:extLst>
          </p:cNvPr>
          <p:cNvSpPr/>
          <p:nvPr/>
        </p:nvSpPr>
        <p:spPr bwMode="white">
          <a:xfrm>
            <a:off x="8768826" y="3499686"/>
            <a:ext cx="399867" cy="266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5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A040CD06-8378-C2E6-2DA9-B991AC4B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661" y="301277"/>
            <a:ext cx="11520000" cy="4457063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8123D3-40FE-7DEB-09FB-538D18BC254D}"/>
              </a:ext>
            </a:extLst>
          </p:cNvPr>
          <p:cNvSpPr/>
          <p:nvPr/>
        </p:nvSpPr>
        <p:spPr bwMode="white">
          <a:xfrm>
            <a:off x="7283603" y="2642872"/>
            <a:ext cx="2570578" cy="352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6924C2-B98A-7DF3-83D7-325046BDCCF7}"/>
              </a:ext>
            </a:extLst>
          </p:cNvPr>
          <p:cNvSpPr/>
          <p:nvPr/>
        </p:nvSpPr>
        <p:spPr bwMode="white">
          <a:xfrm>
            <a:off x="4417884" y="4233612"/>
            <a:ext cx="257057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8978DA-324D-F34F-171C-AE04008308B5}"/>
              </a:ext>
            </a:extLst>
          </p:cNvPr>
          <p:cNvSpPr/>
          <p:nvPr/>
        </p:nvSpPr>
        <p:spPr bwMode="white">
          <a:xfrm>
            <a:off x="5331867" y="4224087"/>
            <a:ext cx="247537" cy="285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99C6DF-DC3B-1E3D-B2C9-16721E3A6BB4}"/>
              </a:ext>
            </a:extLst>
          </p:cNvPr>
          <p:cNvSpPr/>
          <p:nvPr/>
        </p:nvSpPr>
        <p:spPr bwMode="white">
          <a:xfrm>
            <a:off x="6388661" y="4233612"/>
            <a:ext cx="247537" cy="27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473D3E-E008-A7EC-AA56-31EDB81F68DF}"/>
              </a:ext>
            </a:extLst>
          </p:cNvPr>
          <p:cNvSpPr/>
          <p:nvPr/>
        </p:nvSpPr>
        <p:spPr bwMode="white">
          <a:xfrm>
            <a:off x="7169355" y="4233612"/>
            <a:ext cx="238015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964ADF-0735-6811-BF31-199DE24B650A}"/>
              </a:ext>
            </a:extLst>
          </p:cNvPr>
          <p:cNvSpPr/>
          <p:nvPr/>
        </p:nvSpPr>
        <p:spPr bwMode="white">
          <a:xfrm>
            <a:off x="7950049" y="4233612"/>
            <a:ext cx="247537" cy="27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B6400A-D5C4-9A37-629F-90AC6F311A3B}"/>
              </a:ext>
            </a:extLst>
          </p:cNvPr>
          <p:cNvSpPr/>
          <p:nvPr/>
        </p:nvSpPr>
        <p:spPr bwMode="white">
          <a:xfrm>
            <a:off x="8968760" y="4233612"/>
            <a:ext cx="266579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90BD8FD-F4C4-0D54-D920-B03C881CF990}"/>
              </a:ext>
            </a:extLst>
          </p:cNvPr>
          <p:cNvSpPr/>
          <p:nvPr/>
        </p:nvSpPr>
        <p:spPr bwMode="white">
          <a:xfrm>
            <a:off x="9644727" y="4224087"/>
            <a:ext cx="238016" cy="27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D5D6793-74D5-C30B-23A2-49CFDF93926B}"/>
              </a:ext>
            </a:extLst>
          </p:cNvPr>
          <p:cNvSpPr/>
          <p:nvPr/>
        </p:nvSpPr>
        <p:spPr bwMode="white">
          <a:xfrm>
            <a:off x="10301652" y="4224087"/>
            <a:ext cx="247537" cy="285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9F9B9CB-3AE2-465F-6253-02BAD2EEEC58}"/>
              </a:ext>
            </a:extLst>
          </p:cNvPr>
          <p:cNvSpPr/>
          <p:nvPr/>
        </p:nvSpPr>
        <p:spPr bwMode="white">
          <a:xfrm>
            <a:off x="10996661" y="4233612"/>
            <a:ext cx="171371" cy="266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77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