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D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736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34979D12-5488-C611-EC50-5C84E739B1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3" b="46518"/>
          <a:stretch/>
        </p:blipFill>
        <p:spPr>
          <a:xfrm>
            <a:off x="2383832" y="2106665"/>
            <a:ext cx="7424337" cy="1374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9A0F8D1A-7713-75A6-4733-4D755832E3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37" b="36224"/>
          <a:stretch/>
        </p:blipFill>
        <p:spPr>
          <a:xfrm>
            <a:off x="4289500" y="3985799"/>
            <a:ext cx="3613000" cy="6370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9B09E447-0B05-D24B-1E90-1C533CDD86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2233"/>
          <a:stretch/>
        </p:blipFill>
        <p:spPr>
          <a:xfrm>
            <a:off x="295124" y="277821"/>
            <a:ext cx="11630577" cy="4864001"/>
          </a:xfrm>
          <a:prstGeom prst="rect">
            <a:avLst/>
          </a:prstGeom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A74E2A1-6AA5-8EFB-960A-67E4238EBEA1}"/>
              </a:ext>
            </a:extLst>
          </p:cNvPr>
          <p:cNvSpPr/>
          <p:nvPr/>
        </p:nvSpPr>
        <p:spPr bwMode="white">
          <a:xfrm>
            <a:off x="2637520" y="3761708"/>
            <a:ext cx="247537" cy="276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2C7FEA1-3345-26F3-0680-76A11CA63E1B}"/>
              </a:ext>
            </a:extLst>
          </p:cNvPr>
          <p:cNvSpPr/>
          <p:nvPr/>
        </p:nvSpPr>
        <p:spPr bwMode="white">
          <a:xfrm>
            <a:off x="5084330" y="3771246"/>
            <a:ext cx="238016" cy="267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F6C465E-6321-B893-9689-7DF03E138989}"/>
              </a:ext>
            </a:extLst>
          </p:cNvPr>
          <p:cNvSpPr/>
          <p:nvPr/>
        </p:nvSpPr>
        <p:spPr bwMode="white">
          <a:xfrm>
            <a:off x="6740925" y="3761708"/>
            <a:ext cx="238016" cy="276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21977BD-4554-72E7-38BB-7CE959168301}"/>
              </a:ext>
            </a:extLst>
          </p:cNvPr>
          <p:cNvSpPr/>
          <p:nvPr/>
        </p:nvSpPr>
        <p:spPr bwMode="white">
          <a:xfrm>
            <a:off x="7683471" y="3771246"/>
            <a:ext cx="238016" cy="267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0546835-6C55-BC25-3DAB-70E886973C01}"/>
              </a:ext>
            </a:extLst>
          </p:cNvPr>
          <p:cNvSpPr/>
          <p:nvPr/>
        </p:nvSpPr>
        <p:spPr bwMode="white">
          <a:xfrm>
            <a:off x="8645057" y="3761708"/>
            <a:ext cx="238016" cy="276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591D2616-19FC-12E0-2740-FF48A109EFBC}"/>
              </a:ext>
            </a:extLst>
          </p:cNvPr>
          <p:cNvSpPr/>
          <p:nvPr/>
        </p:nvSpPr>
        <p:spPr bwMode="white">
          <a:xfrm>
            <a:off x="9597123" y="3761708"/>
            <a:ext cx="238015" cy="276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03FE628E-0CA9-CB6C-DA23-AE71CC7BCA3F}"/>
              </a:ext>
            </a:extLst>
          </p:cNvPr>
          <p:cNvSpPr/>
          <p:nvPr/>
        </p:nvSpPr>
        <p:spPr bwMode="white">
          <a:xfrm>
            <a:off x="10549190" y="3761708"/>
            <a:ext cx="238016" cy="276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DF79C333-1191-BE35-9F73-053CECC527CA}"/>
              </a:ext>
            </a:extLst>
          </p:cNvPr>
          <p:cNvSpPr/>
          <p:nvPr/>
        </p:nvSpPr>
        <p:spPr bwMode="white">
          <a:xfrm>
            <a:off x="11491735" y="3771246"/>
            <a:ext cx="238016" cy="267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1BE402F0-1229-4026-BDE6-27D85E6412A0}"/>
              </a:ext>
            </a:extLst>
          </p:cNvPr>
          <p:cNvSpPr/>
          <p:nvPr/>
        </p:nvSpPr>
        <p:spPr bwMode="white">
          <a:xfrm>
            <a:off x="2094842" y="4591449"/>
            <a:ext cx="238016" cy="267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4F2A0BCB-66E0-47D3-C003-5A15E0EE4ADD}"/>
              </a:ext>
            </a:extLst>
          </p:cNvPr>
          <p:cNvSpPr/>
          <p:nvPr/>
        </p:nvSpPr>
        <p:spPr bwMode="white">
          <a:xfrm>
            <a:off x="3037388" y="4591449"/>
            <a:ext cx="247537" cy="267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16A7BFCE-D3F1-F3D9-408B-B3FD82A998BD}"/>
              </a:ext>
            </a:extLst>
          </p:cNvPr>
          <p:cNvSpPr/>
          <p:nvPr/>
        </p:nvSpPr>
        <p:spPr bwMode="white">
          <a:xfrm>
            <a:off x="4522611" y="4591449"/>
            <a:ext cx="238016" cy="267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7FCB9E38-21CF-5368-287B-3D11340DDA7C}"/>
              </a:ext>
            </a:extLst>
          </p:cNvPr>
          <p:cNvSpPr/>
          <p:nvPr/>
        </p:nvSpPr>
        <p:spPr bwMode="white">
          <a:xfrm>
            <a:off x="5474677" y="4591449"/>
            <a:ext cx="238016" cy="267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AF07BC01-6425-CA86-C2EE-EEBAD4C567E8}"/>
              </a:ext>
            </a:extLst>
          </p:cNvPr>
          <p:cNvSpPr/>
          <p:nvPr/>
        </p:nvSpPr>
        <p:spPr bwMode="white">
          <a:xfrm>
            <a:off x="6731404" y="4591449"/>
            <a:ext cx="238016" cy="267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DBDCA690-2633-6956-073F-4C9625FD0587}"/>
              </a:ext>
            </a:extLst>
          </p:cNvPr>
          <p:cNvSpPr/>
          <p:nvPr/>
        </p:nvSpPr>
        <p:spPr bwMode="white">
          <a:xfrm>
            <a:off x="7692991" y="4591449"/>
            <a:ext cx="238016" cy="267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BCB9CA8A-2B32-C9EA-A371-3514D2B514E3}"/>
              </a:ext>
            </a:extLst>
          </p:cNvPr>
          <p:cNvSpPr/>
          <p:nvPr/>
        </p:nvSpPr>
        <p:spPr bwMode="white">
          <a:xfrm>
            <a:off x="8645057" y="4591449"/>
            <a:ext cx="238016" cy="267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0990E86B-4A04-827D-41ED-AB139AED4ED5}"/>
              </a:ext>
            </a:extLst>
          </p:cNvPr>
          <p:cNvSpPr/>
          <p:nvPr/>
        </p:nvSpPr>
        <p:spPr bwMode="white">
          <a:xfrm>
            <a:off x="9597123" y="4591449"/>
            <a:ext cx="238015" cy="267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7722D4CE-6098-C859-A87F-5FF96F4A1AAD}"/>
              </a:ext>
            </a:extLst>
          </p:cNvPr>
          <p:cNvSpPr/>
          <p:nvPr/>
        </p:nvSpPr>
        <p:spPr bwMode="white">
          <a:xfrm>
            <a:off x="10539669" y="4591449"/>
            <a:ext cx="238016" cy="267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60A366BB-1E98-8128-F0BD-3FFC8755B221}"/>
              </a:ext>
            </a:extLst>
          </p:cNvPr>
          <p:cNvSpPr/>
          <p:nvPr/>
        </p:nvSpPr>
        <p:spPr bwMode="white">
          <a:xfrm>
            <a:off x="11501256" y="4591449"/>
            <a:ext cx="238016" cy="267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09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BC58CA5-CCA9-F528-DDE2-65F03711AD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292"/>
          <a:stretch/>
        </p:blipFill>
        <p:spPr>
          <a:xfrm>
            <a:off x="280711" y="316243"/>
            <a:ext cx="11630577" cy="351180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C87C0B5-7ACA-3118-4104-581084BB1771}"/>
              </a:ext>
            </a:extLst>
          </p:cNvPr>
          <p:cNvSpPr/>
          <p:nvPr/>
        </p:nvSpPr>
        <p:spPr bwMode="white">
          <a:xfrm>
            <a:off x="2961513" y="1476112"/>
            <a:ext cx="280670" cy="374650"/>
          </a:xfrm>
          <a:prstGeom prst="rect">
            <a:avLst/>
          </a:prstGeom>
          <a:solidFill>
            <a:srgbClr val="FFFBD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55814DE-8340-451D-E8C3-CF03F24F2E12}"/>
              </a:ext>
            </a:extLst>
          </p:cNvPr>
          <p:cNvSpPr/>
          <p:nvPr/>
        </p:nvSpPr>
        <p:spPr bwMode="white">
          <a:xfrm>
            <a:off x="9037026" y="1476112"/>
            <a:ext cx="269874" cy="374650"/>
          </a:xfrm>
          <a:prstGeom prst="rect">
            <a:avLst/>
          </a:prstGeom>
          <a:solidFill>
            <a:srgbClr val="FFFBD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D4C8077-3EAB-3571-5493-87FEB234A20A}"/>
              </a:ext>
            </a:extLst>
          </p:cNvPr>
          <p:cNvSpPr/>
          <p:nvPr/>
        </p:nvSpPr>
        <p:spPr bwMode="white">
          <a:xfrm>
            <a:off x="2276025" y="1600003"/>
            <a:ext cx="280670" cy="374650"/>
          </a:xfrm>
          <a:prstGeom prst="rect">
            <a:avLst/>
          </a:prstGeom>
          <a:solidFill>
            <a:srgbClr val="FFFBD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5C60CFC-A685-136F-2902-E1643DF8D9E2}"/>
              </a:ext>
            </a:extLst>
          </p:cNvPr>
          <p:cNvSpPr/>
          <p:nvPr/>
        </p:nvSpPr>
        <p:spPr bwMode="white">
          <a:xfrm>
            <a:off x="3634815" y="1600003"/>
            <a:ext cx="302259" cy="374650"/>
          </a:xfrm>
          <a:prstGeom prst="rect">
            <a:avLst/>
          </a:prstGeom>
          <a:solidFill>
            <a:srgbClr val="FFFBD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DBF3685-C51F-3283-E70C-A69121C7C671}"/>
              </a:ext>
            </a:extLst>
          </p:cNvPr>
          <p:cNvSpPr/>
          <p:nvPr/>
        </p:nvSpPr>
        <p:spPr bwMode="white">
          <a:xfrm>
            <a:off x="8378570" y="1600003"/>
            <a:ext cx="205104" cy="374650"/>
          </a:xfrm>
          <a:prstGeom prst="rect">
            <a:avLst/>
          </a:prstGeom>
          <a:solidFill>
            <a:srgbClr val="FFFBD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26CCA65-2E48-69FD-5A47-435A0968DCB1}"/>
              </a:ext>
            </a:extLst>
          </p:cNvPr>
          <p:cNvSpPr/>
          <p:nvPr/>
        </p:nvSpPr>
        <p:spPr bwMode="white">
          <a:xfrm>
            <a:off x="9711660" y="1597521"/>
            <a:ext cx="280669" cy="387569"/>
          </a:xfrm>
          <a:prstGeom prst="rect">
            <a:avLst/>
          </a:prstGeom>
          <a:solidFill>
            <a:srgbClr val="FFFBD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6EA3CC4-0AC2-261C-EDA7-D648B99526F0}"/>
              </a:ext>
            </a:extLst>
          </p:cNvPr>
          <p:cNvSpPr/>
          <p:nvPr/>
        </p:nvSpPr>
        <p:spPr bwMode="white">
          <a:xfrm>
            <a:off x="1714306" y="1969193"/>
            <a:ext cx="280670" cy="387569"/>
          </a:xfrm>
          <a:prstGeom prst="rect">
            <a:avLst/>
          </a:prstGeom>
          <a:solidFill>
            <a:srgbClr val="FFFBD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F2EF371-2872-C273-E8E3-73C39BFCF8DB}"/>
              </a:ext>
            </a:extLst>
          </p:cNvPr>
          <p:cNvSpPr/>
          <p:nvPr/>
        </p:nvSpPr>
        <p:spPr bwMode="white">
          <a:xfrm>
            <a:off x="4210051" y="1971675"/>
            <a:ext cx="269874" cy="374650"/>
          </a:xfrm>
          <a:prstGeom prst="rect">
            <a:avLst/>
          </a:prstGeom>
          <a:solidFill>
            <a:srgbClr val="FFFBD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81880DB-B00C-FD00-C5E8-F1A5E588D302}"/>
              </a:ext>
            </a:extLst>
          </p:cNvPr>
          <p:cNvSpPr/>
          <p:nvPr/>
        </p:nvSpPr>
        <p:spPr bwMode="white">
          <a:xfrm>
            <a:off x="7778967" y="1969193"/>
            <a:ext cx="280670" cy="387569"/>
          </a:xfrm>
          <a:prstGeom prst="rect">
            <a:avLst/>
          </a:prstGeom>
          <a:solidFill>
            <a:srgbClr val="FFFBD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1369A88-49F7-5FA9-B64A-21FB8FE159E5}"/>
              </a:ext>
            </a:extLst>
          </p:cNvPr>
          <p:cNvSpPr/>
          <p:nvPr/>
        </p:nvSpPr>
        <p:spPr bwMode="white">
          <a:xfrm>
            <a:off x="10274712" y="1983687"/>
            <a:ext cx="269874" cy="361731"/>
          </a:xfrm>
          <a:prstGeom prst="rect">
            <a:avLst/>
          </a:prstGeom>
          <a:solidFill>
            <a:srgbClr val="FFFBD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35F0BFB-C9B1-4B94-5176-E5C5578EA3F6}"/>
              </a:ext>
            </a:extLst>
          </p:cNvPr>
          <p:cNvSpPr/>
          <p:nvPr/>
        </p:nvSpPr>
        <p:spPr bwMode="white">
          <a:xfrm>
            <a:off x="1353654" y="2562538"/>
            <a:ext cx="194308" cy="374650"/>
          </a:xfrm>
          <a:prstGeom prst="rect">
            <a:avLst/>
          </a:prstGeom>
          <a:solidFill>
            <a:srgbClr val="FFFBD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7634B93-BEF5-B2AB-B56B-A941F07B3F0E}"/>
              </a:ext>
            </a:extLst>
          </p:cNvPr>
          <p:cNvSpPr/>
          <p:nvPr/>
        </p:nvSpPr>
        <p:spPr bwMode="white">
          <a:xfrm>
            <a:off x="4619440" y="2562538"/>
            <a:ext cx="269874" cy="374650"/>
          </a:xfrm>
          <a:prstGeom prst="rect">
            <a:avLst/>
          </a:prstGeom>
          <a:solidFill>
            <a:srgbClr val="FFFBD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EB6CA14-ADF7-DA20-F56E-815DCB976068}"/>
              </a:ext>
            </a:extLst>
          </p:cNvPr>
          <p:cNvSpPr/>
          <p:nvPr/>
        </p:nvSpPr>
        <p:spPr bwMode="white">
          <a:xfrm>
            <a:off x="7379099" y="2562538"/>
            <a:ext cx="280670" cy="374650"/>
          </a:xfrm>
          <a:prstGeom prst="rect">
            <a:avLst/>
          </a:prstGeom>
          <a:solidFill>
            <a:srgbClr val="FFFBD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4F2BCF8-CD10-550B-DEA7-B9E3FAA8AE50}"/>
              </a:ext>
            </a:extLst>
          </p:cNvPr>
          <p:cNvSpPr/>
          <p:nvPr/>
        </p:nvSpPr>
        <p:spPr bwMode="white">
          <a:xfrm>
            <a:off x="10684101" y="2562538"/>
            <a:ext cx="269873" cy="374650"/>
          </a:xfrm>
          <a:prstGeom prst="rect">
            <a:avLst/>
          </a:prstGeom>
          <a:solidFill>
            <a:srgbClr val="FFFBD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68DB13A-A985-CC42-6B3E-DE44863191C4}"/>
              </a:ext>
            </a:extLst>
          </p:cNvPr>
          <p:cNvSpPr/>
          <p:nvPr/>
        </p:nvSpPr>
        <p:spPr bwMode="white">
          <a:xfrm>
            <a:off x="1184275" y="3248702"/>
            <a:ext cx="276153" cy="364213"/>
          </a:xfrm>
          <a:prstGeom prst="rect">
            <a:avLst/>
          </a:prstGeom>
          <a:solidFill>
            <a:srgbClr val="FFFBD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C7EC845-EDCC-6F4A-05EA-CF2CD73C1F57}"/>
              </a:ext>
            </a:extLst>
          </p:cNvPr>
          <p:cNvSpPr/>
          <p:nvPr/>
        </p:nvSpPr>
        <p:spPr bwMode="white">
          <a:xfrm>
            <a:off x="4741876" y="3236690"/>
            <a:ext cx="280670" cy="387569"/>
          </a:xfrm>
          <a:prstGeom prst="rect">
            <a:avLst/>
          </a:prstGeom>
          <a:solidFill>
            <a:srgbClr val="FFFBD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F5D424F-1757-FF10-925E-0F7C950EEACC}"/>
              </a:ext>
            </a:extLst>
          </p:cNvPr>
          <p:cNvSpPr/>
          <p:nvPr/>
        </p:nvSpPr>
        <p:spPr bwMode="white">
          <a:xfrm>
            <a:off x="7244478" y="3251184"/>
            <a:ext cx="291464" cy="361731"/>
          </a:xfrm>
          <a:prstGeom prst="rect">
            <a:avLst/>
          </a:prstGeom>
          <a:solidFill>
            <a:srgbClr val="FFFBD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AB6515D-252C-B165-6A97-8D25692F089C}"/>
              </a:ext>
            </a:extLst>
          </p:cNvPr>
          <p:cNvSpPr/>
          <p:nvPr/>
        </p:nvSpPr>
        <p:spPr bwMode="white">
          <a:xfrm>
            <a:off x="10817390" y="3248702"/>
            <a:ext cx="269874" cy="374650"/>
          </a:xfrm>
          <a:prstGeom prst="rect">
            <a:avLst/>
          </a:prstGeom>
          <a:solidFill>
            <a:srgbClr val="FFFBD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3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4C235D2-8544-9422-B0D1-FC81B688590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46373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907886D-87BE-9AD6-E2F6-D708EBA39816}"/>
              </a:ext>
            </a:extLst>
          </p:cNvPr>
          <p:cNvSpPr/>
          <p:nvPr/>
        </p:nvSpPr>
        <p:spPr bwMode="white">
          <a:xfrm>
            <a:off x="1533123" y="4308513"/>
            <a:ext cx="238016" cy="266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B016EEE-FF5B-8E8A-BEA9-C95A15F92723}"/>
              </a:ext>
            </a:extLst>
          </p:cNvPr>
          <p:cNvSpPr/>
          <p:nvPr/>
        </p:nvSpPr>
        <p:spPr bwMode="white">
          <a:xfrm>
            <a:off x="2094842" y="4413259"/>
            <a:ext cx="276099" cy="38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5B0A262-20E6-1B6A-E363-124D38E25502}"/>
              </a:ext>
            </a:extLst>
          </p:cNvPr>
          <p:cNvSpPr/>
          <p:nvPr/>
        </p:nvSpPr>
        <p:spPr bwMode="white">
          <a:xfrm>
            <a:off x="2694644" y="4308513"/>
            <a:ext cx="238016" cy="266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CC31DFF-2463-4CD1-B1A5-9D6843F18B84}"/>
              </a:ext>
            </a:extLst>
          </p:cNvPr>
          <p:cNvSpPr/>
          <p:nvPr/>
        </p:nvSpPr>
        <p:spPr bwMode="white">
          <a:xfrm>
            <a:off x="3646710" y="4308513"/>
            <a:ext cx="238016" cy="266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AE1643B-B369-84B7-AEE9-A311A5FAE86B}"/>
              </a:ext>
            </a:extLst>
          </p:cNvPr>
          <p:cNvSpPr/>
          <p:nvPr/>
        </p:nvSpPr>
        <p:spPr bwMode="white">
          <a:xfrm>
            <a:off x="7045586" y="4327558"/>
            <a:ext cx="238016" cy="266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793D81D-E45C-728B-B5C5-46316D9BD027}"/>
              </a:ext>
            </a:extLst>
          </p:cNvPr>
          <p:cNvSpPr/>
          <p:nvPr/>
        </p:nvSpPr>
        <p:spPr bwMode="white">
          <a:xfrm>
            <a:off x="7597785" y="4327558"/>
            <a:ext cx="285619" cy="228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3943DA2-7800-EE44-A7A9-926F8BCB570F}"/>
              </a:ext>
            </a:extLst>
          </p:cNvPr>
          <p:cNvSpPr/>
          <p:nvPr/>
        </p:nvSpPr>
        <p:spPr bwMode="white">
          <a:xfrm>
            <a:off x="8197586" y="4318035"/>
            <a:ext cx="257057" cy="266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287FB12-1BF9-BC0F-E7B3-A61291F3294F}"/>
              </a:ext>
            </a:extLst>
          </p:cNvPr>
          <p:cNvSpPr/>
          <p:nvPr/>
        </p:nvSpPr>
        <p:spPr bwMode="white">
          <a:xfrm>
            <a:off x="9149652" y="4318035"/>
            <a:ext cx="247537" cy="276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22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32849D5-C281-E69F-3F4C-2087103E6E8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27908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DB0506C-12A4-F88F-3606-673B55F2F9AC}"/>
              </a:ext>
            </a:extLst>
          </p:cNvPr>
          <p:cNvSpPr/>
          <p:nvPr/>
        </p:nvSpPr>
        <p:spPr bwMode="white">
          <a:xfrm>
            <a:off x="2694644" y="2557044"/>
            <a:ext cx="228495" cy="266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D6BAC99-17DA-BC3B-42D5-E26F7A32A151}"/>
              </a:ext>
            </a:extLst>
          </p:cNvPr>
          <p:cNvSpPr/>
          <p:nvPr/>
        </p:nvSpPr>
        <p:spPr bwMode="white">
          <a:xfrm>
            <a:off x="4170347" y="2557044"/>
            <a:ext cx="238016" cy="276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EA205D4-286B-7CB8-9734-705044E130A1}"/>
              </a:ext>
            </a:extLst>
          </p:cNvPr>
          <p:cNvSpPr/>
          <p:nvPr/>
        </p:nvSpPr>
        <p:spPr bwMode="white">
          <a:xfrm>
            <a:off x="5646049" y="2557044"/>
            <a:ext cx="257057" cy="266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476D967-965E-6DEC-C0A2-4FC88DE2650F}"/>
              </a:ext>
            </a:extLst>
          </p:cNvPr>
          <p:cNvSpPr/>
          <p:nvPr/>
        </p:nvSpPr>
        <p:spPr bwMode="white">
          <a:xfrm>
            <a:off x="8397520" y="2557044"/>
            <a:ext cx="238016" cy="276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5D32FC2-A882-0374-6D22-C4B7542C2FD4}"/>
              </a:ext>
            </a:extLst>
          </p:cNvPr>
          <p:cNvSpPr/>
          <p:nvPr/>
        </p:nvSpPr>
        <p:spPr bwMode="white">
          <a:xfrm>
            <a:off x="9873223" y="2557044"/>
            <a:ext cx="257057" cy="266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0F7D7E6-6CA6-11C9-3446-EA071B749239}"/>
              </a:ext>
            </a:extLst>
          </p:cNvPr>
          <p:cNvSpPr/>
          <p:nvPr/>
        </p:nvSpPr>
        <p:spPr bwMode="white">
          <a:xfrm>
            <a:off x="11358446" y="2557044"/>
            <a:ext cx="238016" cy="276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79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 成</cp:lastModifiedBy>
  <cp:revision>6</cp:revision>
  <dcterms:created xsi:type="dcterms:W3CDTF">2023-07-03T01:47:42Z</dcterms:created>
  <dcterms:modified xsi:type="dcterms:W3CDTF">2024-08-02T12:03:42Z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