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A65D742-32CC-3979-C4CC-08E9BA031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1772791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3E2ACFC5-3327-7FFD-63F1-09DFF4498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7" b="32778"/>
          <a:stretch/>
        </p:blipFill>
        <p:spPr>
          <a:xfrm>
            <a:off x="3384000" y="3875733"/>
            <a:ext cx="5424000" cy="603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D485D2-6FF6-4FA0-3536-6810EFCC66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006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FFFD92-0A54-21F8-40CF-E929FD1C03E8}"/>
              </a:ext>
            </a:extLst>
          </p:cNvPr>
          <p:cNvSpPr/>
          <p:nvPr/>
        </p:nvSpPr>
        <p:spPr bwMode="white">
          <a:xfrm>
            <a:off x="2675603" y="3818656"/>
            <a:ext cx="238016" cy="276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628E70-A1F2-7ABE-4ED4-E334212E3220}"/>
              </a:ext>
            </a:extLst>
          </p:cNvPr>
          <p:cNvSpPr/>
          <p:nvPr/>
        </p:nvSpPr>
        <p:spPr bwMode="white">
          <a:xfrm>
            <a:off x="5131933" y="3818656"/>
            <a:ext cx="247537" cy="276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932A45-8998-958F-C5FC-8FE5F41855D2}"/>
              </a:ext>
            </a:extLst>
          </p:cNvPr>
          <p:cNvSpPr/>
          <p:nvPr/>
        </p:nvSpPr>
        <p:spPr bwMode="white">
          <a:xfrm>
            <a:off x="8483206" y="3818656"/>
            <a:ext cx="238016" cy="276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62B5EA-ECB6-9309-9AC9-78BBA4B7D1D1}"/>
              </a:ext>
            </a:extLst>
          </p:cNvPr>
          <p:cNvSpPr/>
          <p:nvPr/>
        </p:nvSpPr>
        <p:spPr bwMode="white">
          <a:xfrm>
            <a:off x="10939537" y="3818656"/>
            <a:ext cx="238016" cy="276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F8239D-AD48-65FD-488D-C38E0A7416F2}"/>
              </a:ext>
            </a:extLst>
          </p:cNvPr>
          <p:cNvSpPr/>
          <p:nvPr/>
        </p:nvSpPr>
        <p:spPr bwMode="white">
          <a:xfrm>
            <a:off x="2123404" y="4657869"/>
            <a:ext cx="238016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CBB5736-87A7-F103-525B-528EFAABB2EE}"/>
              </a:ext>
            </a:extLst>
          </p:cNvPr>
          <p:cNvSpPr/>
          <p:nvPr/>
        </p:nvSpPr>
        <p:spPr bwMode="white">
          <a:xfrm>
            <a:off x="3075471" y="4657869"/>
            <a:ext cx="238016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4B91813-7462-E728-B746-AF1801B1CBD0}"/>
              </a:ext>
            </a:extLst>
          </p:cNvPr>
          <p:cNvSpPr/>
          <p:nvPr/>
        </p:nvSpPr>
        <p:spPr bwMode="white">
          <a:xfrm>
            <a:off x="4570214" y="4657869"/>
            <a:ext cx="247537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A421930-BAD4-3C46-37CF-7BDBE25EFF02}"/>
              </a:ext>
            </a:extLst>
          </p:cNvPr>
          <p:cNvSpPr/>
          <p:nvPr/>
        </p:nvSpPr>
        <p:spPr bwMode="white">
          <a:xfrm>
            <a:off x="5531801" y="4657869"/>
            <a:ext cx="238016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987A333-F5B5-92C7-705D-0A038C50D67A}"/>
              </a:ext>
            </a:extLst>
          </p:cNvPr>
          <p:cNvSpPr/>
          <p:nvPr/>
        </p:nvSpPr>
        <p:spPr bwMode="white">
          <a:xfrm>
            <a:off x="7921487" y="4657869"/>
            <a:ext cx="238016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F2B9503-C84C-9EB8-76A2-B07FA6F5D351}"/>
              </a:ext>
            </a:extLst>
          </p:cNvPr>
          <p:cNvSpPr/>
          <p:nvPr/>
        </p:nvSpPr>
        <p:spPr bwMode="white">
          <a:xfrm>
            <a:off x="8873553" y="4657869"/>
            <a:ext cx="247537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4D5669B-2099-8152-CA94-0E77F764AB72}"/>
              </a:ext>
            </a:extLst>
          </p:cNvPr>
          <p:cNvSpPr/>
          <p:nvPr/>
        </p:nvSpPr>
        <p:spPr bwMode="white">
          <a:xfrm>
            <a:off x="10377818" y="4657869"/>
            <a:ext cx="238015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327BE85-417C-A5B5-BAF5-847E34B9ABEA}"/>
              </a:ext>
            </a:extLst>
          </p:cNvPr>
          <p:cNvSpPr/>
          <p:nvPr/>
        </p:nvSpPr>
        <p:spPr bwMode="white">
          <a:xfrm>
            <a:off x="11329884" y="4657869"/>
            <a:ext cx="257057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27C4CD-AE81-C0DF-A643-9BF4C3F9B5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57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698FB0-A99D-D524-BAC2-45A794C30F66}"/>
              </a:ext>
            </a:extLst>
          </p:cNvPr>
          <p:cNvSpPr/>
          <p:nvPr/>
        </p:nvSpPr>
        <p:spPr bwMode="white">
          <a:xfrm>
            <a:off x="3484859" y="1623632"/>
            <a:ext cx="24753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D4B82C-8391-236E-FEE4-DC5B3794485D}"/>
              </a:ext>
            </a:extLst>
          </p:cNvPr>
          <p:cNvSpPr/>
          <p:nvPr/>
        </p:nvSpPr>
        <p:spPr bwMode="white">
          <a:xfrm>
            <a:off x="6388661" y="1623632"/>
            <a:ext cx="25705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E46147-865A-B45D-B21E-D6EB9E3E6AC2}"/>
              </a:ext>
            </a:extLst>
          </p:cNvPr>
          <p:cNvSpPr/>
          <p:nvPr/>
        </p:nvSpPr>
        <p:spPr bwMode="white">
          <a:xfrm>
            <a:off x="9292462" y="1633157"/>
            <a:ext cx="180892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7CFA0D-E569-AADC-C36E-DB2E5DC4D6A2}"/>
              </a:ext>
            </a:extLst>
          </p:cNvPr>
          <p:cNvSpPr/>
          <p:nvPr/>
        </p:nvSpPr>
        <p:spPr bwMode="white">
          <a:xfrm>
            <a:off x="4932000" y="1871288"/>
            <a:ext cx="247537" cy="295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BE7535-0E0B-5C76-2E81-38C3529B80B7}"/>
              </a:ext>
            </a:extLst>
          </p:cNvPr>
          <p:cNvSpPr/>
          <p:nvPr/>
        </p:nvSpPr>
        <p:spPr bwMode="white">
          <a:xfrm>
            <a:off x="7797719" y="1871288"/>
            <a:ext cx="247537" cy="295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ED45D1-E84E-7E1F-A1C1-1B3407E440C0}"/>
              </a:ext>
            </a:extLst>
          </p:cNvPr>
          <p:cNvSpPr/>
          <p:nvPr/>
        </p:nvSpPr>
        <p:spPr bwMode="white">
          <a:xfrm>
            <a:off x="10692000" y="1880813"/>
            <a:ext cx="24753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5CF1F5-5132-18CA-8ED3-99B1B10D8382}"/>
              </a:ext>
            </a:extLst>
          </p:cNvPr>
          <p:cNvSpPr/>
          <p:nvPr/>
        </p:nvSpPr>
        <p:spPr bwMode="white">
          <a:xfrm>
            <a:off x="3475338" y="2795235"/>
            <a:ext cx="266578" cy="266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BEFA96F-F2D3-9641-2372-B6AA284D3394}"/>
              </a:ext>
            </a:extLst>
          </p:cNvPr>
          <p:cNvSpPr/>
          <p:nvPr/>
        </p:nvSpPr>
        <p:spPr bwMode="white">
          <a:xfrm>
            <a:off x="6388661" y="2804761"/>
            <a:ext cx="24753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A53AA8-9513-53F7-C840-AA0037365EA4}"/>
              </a:ext>
            </a:extLst>
          </p:cNvPr>
          <p:cNvSpPr/>
          <p:nvPr/>
        </p:nvSpPr>
        <p:spPr bwMode="white">
          <a:xfrm>
            <a:off x="9263900" y="2804761"/>
            <a:ext cx="247536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64FD196-FADB-647A-7963-AA03D544C536}"/>
              </a:ext>
            </a:extLst>
          </p:cNvPr>
          <p:cNvSpPr/>
          <p:nvPr/>
        </p:nvSpPr>
        <p:spPr bwMode="white">
          <a:xfrm>
            <a:off x="4932000" y="3023841"/>
            <a:ext cx="24753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5537E5E-6959-1C02-1454-87285A1A29FC}"/>
              </a:ext>
            </a:extLst>
          </p:cNvPr>
          <p:cNvSpPr/>
          <p:nvPr/>
        </p:nvSpPr>
        <p:spPr bwMode="white">
          <a:xfrm>
            <a:off x="7797719" y="3042891"/>
            <a:ext cx="24753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23F3FBF-C909-3E34-3CB9-9FC487EF20AF}"/>
              </a:ext>
            </a:extLst>
          </p:cNvPr>
          <p:cNvSpPr/>
          <p:nvPr/>
        </p:nvSpPr>
        <p:spPr bwMode="white">
          <a:xfrm>
            <a:off x="10692000" y="3052417"/>
            <a:ext cx="24753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F26C67-CC51-B7EB-6AFC-544F450AED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5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DA10D0-33AE-96DC-BEE3-121778B417C5}"/>
              </a:ext>
            </a:extLst>
          </p:cNvPr>
          <p:cNvSpPr/>
          <p:nvPr/>
        </p:nvSpPr>
        <p:spPr bwMode="white">
          <a:xfrm>
            <a:off x="1818743" y="3367583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3C36F2-08DA-349B-AE3B-394D49131E9E}"/>
              </a:ext>
            </a:extLst>
          </p:cNvPr>
          <p:cNvSpPr/>
          <p:nvPr/>
        </p:nvSpPr>
        <p:spPr bwMode="white">
          <a:xfrm>
            <a:off x="2380462" y="3367583"/>
            <a:ext cx="285619" cy="228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0B10A7-EC6A-3674-3547-3B8262A811D5}"/>
              </a:ext>
            </a:extLst>
          </p:cNvPr>
          <p:cNvSpPr/>
          <p:nvPr/>
        </p:nvSpPr>
        <p:spPr bwMode="white">
          <a:xfrm>
            <a:off x="2989785" y="3358055"/>
            <a:ext cx="247537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313E4C-E6E6-AF9D-CF9C-48CF9A75CBEB}"/>
              </a:ext>
            </a:extLst>
          </p:cNvPr>
          <p:cNvSpPr/>
          <p:nvPr/>
        </p:nvSpPr>
        <p:spPr bwMode="white">
          <a:xfrm>
            <a:off x="3951371" y="3358055"/>
            <a:ext cx="238016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8BEAD2A-2DC6-0C44-4210-504C4014B241}"/>
              </a:ext>
            </a:extLst>
          </p:cNvPr>
          <p:cNvSpPr/>
          <p:nvPr/>
        </p:nvSpPr>
        <p:spPr bwMode="white">
          <a:xfrm>
            <a:off x="7797719" y="3358055"/>
            <a:ext cx="247537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8AFE18F-C4D6-0256-1D9D-B715D8A9D4F7}"/>
              </a:ext>
            </a:extLst>
          </p:cNvPr>
          <p:cNvSpPr/>
          <p:nvPr/>
        </p:nvSpPr>
        <p:spPr bwMode="white">
          <a:xfrm>
            <a:off x="8368958" y="3462861"/>
            <a:ext cx="276099" cy="38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E834E1F-000B-6690-103D-020543522072}"/>
              </a:ext>
            </a:extLst>
          </p:cNvPr>
          <p:cNvSpPr/>
          <p:nvPr/>
        </p:nvSpPr>
        <p:spPr bwMode="white">
          <a:xfrm>
            <a:off x="8978280" y="3358055"/>
            <a:ext cx="238016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1FFAEB7-FDBB-36E9-07C2-4E1582E82173}"/>
              </a:ext>
            </a:extLst>
          </p:cNvPr>
          <p:cNvSpPr/>
          <p:nvPr/>
        </p:nvSpPr>
        <p:spPr bwMode="white">
          <a:xfrm>
            <a:off x="9930347" y="3367583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FDA501-EE55-A0A1-4103-E71BD571ED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03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00E011-0282-D95D-E697-FD00BB2D48A5}"/>
              </a:ext>
            </a:extLst>
          </p:cNvPr>
          <p:cNvSpPr/>
          <p:nvPr/>
        </p:nvSpPr>
        <p:spPr bwMode="white">
          <a:xfrm>
            <a:off x="8121421" y="2571245"/>
            <a:ext cx="238016" cy="26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702AFF-D80C-9D7E-2403-34325AFC90FA}"/>
              </a:ext>
            </a:extLst>
          </p:cNvPr>
          <p:cNvSpPr/>
          <p:nvPr/>
        </p:nvSpPr>
        <p:spPr bwMode="white">
          <a:xfrm>
            <a:off x="11034743" y="2571245"/>
            <a:ext cx="238015" cy="26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A40F50-F8FB-720D-70FD-FB9A5900F897}"/>
              </a:ext>
            </a:extLst>
          </p:cNvPr>
          <p:cNvSpPr/>
          <p:nvPr/>
        </p:nvSpPr>
        <p:spPr bwMode="white">
          <a:xfrm>
            <a:off x="8121421" y="3468402"/>
            <a:ext cx="257058" cy="26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785491-E58E-0B0B-EFFD-BC1667634263}"/>
              </a:ext>
            </a:extLst>
          </p:cNvPr>
          <p:cNvSpPr/>
          <p:nvPr/>
        </p:nvSpPr>
        <p:spPr bwMode="white">
          <a:xfrm>
            <a:off x="11034743" y="3468402"/>
            <a:ext cx="238015" cy="26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2024-08-02T11:57:02Z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